
<file path=[Content_Types].xml><?xml version="1.0" encoding="utf-8"?>
<Types xmlns="http://schemas.openxmlformats.org/package/2006/content-types">
  <Default Extension="1"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4"/>
  </p:sldMasterIdLst>
  <p:notesMasterIdLst>
    <p:notesMasterId r:id="rId27"/>
  </p:notesMasterIdLst>
  <p:handoutMasterIdLst>
    <p:handoutMasterId r:id="rId28"/>
  </p:handoutMasterIdLst>
  <p:sldIdLst>
    <p:sldId id="312" r:id="rId5"/>
    <p:sldId id="304" r:id="rId6"/>
    <p:sldId id="307" r:id="rId7"/>
    <p:sldId id="281" r:id="rId8"/>
    <p:sldId id="329" r:id="rId9"/>
    <p:sldId id="325" r:id="rId10"/>
    <p:sldId id="326" r:id="rId11"/>
    <p:sldId id="327" r:id="rId12"/>
    <p:sldId id="328" r:id="rId13"/>
    <p:sldId id="314" r:id="rId14"/>
    <p:sldId id="315" r:id="rId15"/>
    <p:sldId id="322" r:id="rId16"/>
    <p:sldId id="321" r:id="rId17"/>
    <p:sldId id="318" r:id="rId18"/>
    <p:sldId id="319" r:id="rId19"/>
    <p:sldId id="323" r:id="rId20"/>
    <p:sldId id="324" r:id="rId21"/>
    <p:sldId id="331" r:id="rId22"/>
    <p:sldId id="316" r:id="rId23"/>
    <p:sldId id="330" r:id="rId24"/>
    <p:sldId id="313" r:id="rId25"/>
    <p:sldId id="297" r:id="rId26"/>
  </p:sldIdLst>
  <p:sldSz cx="12192000" cy="6858000"/>
  <p:notesSz cx="13716000" cy="2438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2616" userDrawn="1">
          <p15:clr>
            <a:srgbClr val="A4A3A4"/>
          </p15:clr>
        </p15:guide>
        <p15:guide id="4" orient="horz" pos="3264" userDrawn="1">
          <p15:clr>
            <a:srgbClr val="A4A3A4"/>
          </p15:clr>
        </p15:guide>
        <p15:guide id="5" pos="6912" userDrawn="1">
          <p15:clr>
            <a:srgbClr val="A4A3A4"/>
          </p15:clr>
        </p15:guide>
        <p15:guide id="6" orient="horz" userDrawn="1">
          <p15:clr>
            <a:srgbClr val="A4A3A4"/>
          </p15:clr>
        </p15:guide>
        <p15:guide id="7" orient="horz" pos="4008" userDrawn="1">
          <p15:clr>
            <a:srgbClr val="A4A3A4"/>
          </p15:clr>
        </p15:guide>
        <p15:guide id="9" orient="horz" pos="2352" userDrawn="1">
          <p15:clr>
            <a:srgbClr val="A4A3A4"/>
          </p15:clr>
        </p15:guide>
        <p15:guide id="12" pos="6696" userDrawn="1">
          <p15:clr>
            <a:srgbClr val="A4A3A4"/>
          </p15:clr>
        </p15:guide>
        <p15:guide id="15" pos="2136" userDrawn="1">
          <p15:clr>
            <a:srgbClr val="A4A3A4"/>
          </p15:clr>
        </p15:guide>
        <p15:guide id="16" pos="2760" userDrawn="1">
          <p15:clr>
            <a:srgbClr val="A4A3A4"/>
          </p15:clr>
        </p15:guide>
        <p15:guide id="17" pos="3288" userDrawn="1">
          <p15:clr>
            <a:srgbClr val="A4A3A4"/>
          </p15:clr>
        </p15:guide>
        <p15:guide id="18" pos="4032" userDrawn="1">
          <p15:clr>
            <a:srgbClr val="A4A3A4"/>
          </p15:clr>
        </p15:guide>
        <p15:guide id="19" pos="4392" userDrawn="1">
          <p15:clr>
            <a:srgbClr val="A4A3A4"/>
          </p15:clr>
        </p15:guide>
        <p15:guide id="20" pos="4944" userDrawn="1">
          <p15:clr>
            <a:srgbClr val="A4A3A4"/>
          </p15:clr>
        </p15:guide>
        <p15:guide id="21" pos="5544" userDrawn="1">
          <p15:clr>
            <a:srgbClr val="A4A3A4"/>
          </p15:clr>
        </p15:guide>
        <p15:guide id="22" pos="6072" userDrawn="1">
          <p15:clr>
            <a:srgbClr val="A4A3A4"/>
          </p15:clr>
        </p15:guide>
        <p15:guide id="23" orient="horz" pos="2448" userDrawn="1">
          <p15:clr>
            <a:srgbClr val="A4A3A4"/>
          </p15:clr>
        </p15:guide>
        <p15:guide id="25" pos="5256" userDrawn="1">
          <p15:clr>
            <a:srgbClr val="A4A3A4"/>
          </p15:clr>
        </p15:guide>
        <p15:guide id="26" pos="7261"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C8F"/>
    <a:srgbClr val="FDFBF6"/>
    <a:srgbClr val="AAC4E9"/>
    <a:srgbClr val="F5CDCE"/>
    <a:srgbClr val="DF8C8C"/>
    <a:srgbClr val="D4D593"/>
    <a:srgbClr val="E6F0FE"/>
    <a:srgbClr val="CDBE8A"/>
    <a:srgbClr val="FFEFEF"/>
    <a:srgbClr val="FCFB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388" autoAdjust="0"/>
  </p:normalViewPr>
  <p:slideViewPr>
    <p:cSldViewPr snapToGrid="0" snapToObjects="1">
      <p:cViewPr varScale="1">
        <p:scale>
          <a:sx n="80" d="100"/>
          <a:sy n="80" d="100"/>
        </p:scale>
        <p:origin x="58" y="82"/>
      </p:cViewPr>
      <p:guideLst>
        <p:guide orient="horz" pos="2616"/>
        <p:guide orient="horz" pos="3264"/>
        <p:guide pos="6912"/>
        <p:guide orient="horz"/>
        <p:guide orient="horz" pos="4008"/>
        <p:guide orient="horz" pos="2352"/>
        <p:guide pos="6696"/>
        <p:guide pos="2136"/>
        <p:guide pos="2760"/>
        <p:guide pos="3288"/>
        <p:guide pos="4032"/>
        <p:guide pos="4392"/>
        <p:guide pos="4944"/>
        <p:guide pos="5544"/>
        <p:guide pos="6072"/>
        <p:guide orient="horz" pos="2448"/>
        <p:guide pos="5256"/>
        <p:guide pos="7261"/>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25" d="100"/>
          <a:sy n="25" d="100"/>
        </p:scale>
        <p:origin x="348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diagrams/_rels/data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image" Target="../media/image14.jpg"/><Relationship Id="rId5" Type="http://schemas.openxmlformats.org/officeDocument/2006/relationships/image" Target="../media/image18.1"/><Relationship Id="rId4" Type="http://schemas.openxmlformats.org/officeDocument/2006/relationships/image" Target="../media/image17.png"/></Relationships>
</file>

<file path=ppt/diagrams/_rels/data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image" Target="../media/image14.jpg"/><Relationship Id="rId6" Type="http://schemas.openxmlformats.org/officeDocument/2006/relationships/image" Target="../media/image61.jpg"/><Relationship Id="rId5" Type="http://schemas.openxmlformats.org/officeDocument/2006/relationships/image" Target="../media/image60.jpg"/><Relationship Id="rId4" Type="http://schemas.openxmlformats.org/officeDocument/2006/relationships/image" Target="../media/image18.1"/></Relationships>
</file>

<file path=ppt/diagrams/_rels/drawing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image" Target="../media/image14.jpg"/><Relationship Id="rId5" Type="http://schemas.openxmlformats.org/officeDocument/2006/relationships/image" Target="../media/image18.1"/><Relationship Id="rId4" Type="http://schemas.openxmlformats.org/officeDocument/2006/relationships/image" Target="../media/image17.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image" Target="../media/image14.jpg"/><Relationship Id="rId6" Type="http://schemas.openxmlformats.org/officeDocument/2006/relationships/image" Target="../media/image61.jpg"/><Relationship Id="rId5" Type="http://schemas.openxmlformats.org/officeDocument/2006/relationships/image" Target="../media/image60.jpg"/><Relationship Id="rId4" Type="http://schemas.openxmlformats.org/officeDocument/2006/relationships/image" Target="../media/image18.1"/></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EF52875-E7D0-472E-A5C1-E1DBE168EF24}" type="doc">
      <dgm:prSet loTypeId="urn:microsoft.com/office/officeart/2008/layout/VerticalCurvedList" loCatId="list" qsTypeId="urn:microsoft.com/office/officeart/2005/8/quickstyle/3d3" qsCatId="3D" csTypeId="urn:microsoft.com/office/officeart/2005/8/colors/accent1_2" csCatId="accent1" phldr="1"/>
      <dgm:spPr/>
      <dgm:t>
        <a:bodyPr/>
        <a:lstStyle/>
        <a:p>
          <a:endParaRPr lang="en-US"/>
        </a:p>
      </dgm:t>
    </dgm:pt>
    <dgm:pt modelId="{01483D9B-48BE-4D2C-BD2C-3AD71A426844}">
      <dgm:prSet/>
      <dgm:spPr/>
      <dgm:t>
        <a:bodyPr/>
        <a:lstStyle/>
        <a:p>
          <a:r>
            <a:rPr lang="en-US" dirty="0">
              <a:solidFill>
                <a:schemeClr val="tx1"/>
              </a:solidFill>
            </a:rPr>
            <a:t>Send automated email notifications upon registration, ensuring users are updated with account details and platform communications.</a:t>
          </a:r>
        </a:p>
      </dgm:t>
    </dgm:pt>
    <dgm:pt modelId="{782312D4-BC22-45FB-83EA-F081D7CF5613}" type="parTrans" cxnId="{6A140177-88B8-4171-A8C8-63D0A9AFEF60}">
      <dgm:prSet/>
      <dgm:spPr/>
      <dgm:t>
        <a:bodyPr/>
        <a:lstStyle/>
        <a:p>
          <a:endParaRPr lang="en-US"/>
        </a:p>
      </dgm:t>
    </dgm:pt>
    <dgm:pt modelId="{DED3F51E-688E-417F-91F3-18A690693CDA}" type="sibTrans" cxnId="{6A140177-88B8-4171-A8C8-63D0A9AFEF60}">
      <dgm:prSet/>
      <dgm:spPr/>
      <dgm:t>
        <a:bodyPr/>
        <a:lstStyle/>
        <a:p>
          <a:endParaRPr lang="en-US"/>
        </a:p>
      </dgm:t>
    </dgm:pt>
    <dgm:pt modelId="{E5BC6FD7-B510-4CBE-B14B-AD069B93A632}">
      <dgm:prSet/>
      <dgm:spPr/>
      <dgm:t>
        <a:bodyPr/>
        <a:lstStyle/>
        <a:p>
          <a:r>
            <a:rPr lang="en-US" dirty="0">
              <a:solidFill>
                <a:schemeClr val="tx1"/>
              </a:solidFill>
            </a:rPr>
            <a:t> Allow users to create professional resumes easily by inputting their details through an intuitive interface.</a:t>
          </a:r>
        </a:p>
      </dgm:t>
    </dgm:pt>
    <dgm:pt modelId="{B1AA433D-D3A7-45B6-9B4C-7338A9FA823C}" type="parTrans" cxnId="{38727F16-C3B3-4484-9F3C-EA4C695A336F}">
      <dgm:prSet/>
      <dgm:spPr/>
      <dgm:t>
        <a:bodyPr/>
        <a:lstStyle/>
        <a:p>
          <a:endParaRPr lang="en-US"/>
        </a:p>
      </dgm:t>
    </dgm:pt>
    <dgm:pt modelId="{2CBB46AE-D340-4296-9203-356975DFCD1F}" type="sibTrans" cxnId="{38727F16-C3B3-4484-9F3C-EA4C695A336F}">
      <dgm:prSet/>
      <dgm:spPr/>
      <dgm:t>
        <a:bodyPr/>
        <a:lstStyle/>
        <a:p>
          <a:endParaRPr lang="en-US"/>
        </a:p>
      </dgm:t>
    </dgm:pt>
    <dgm:pt modelId="{32291A46-2BEE-4C61-8E06-D2D5D22B7399}">
      <dgm:prSet/>
      <dgm:spPr/>
      <dgm:t>
        <a:bodyPr/>
        <a:lstStyle/>
        <a:p>
          <a:r>
            <a:rPr lang="en-US" dirty="0">
              <a:solidFill>
                <a:schemeClr val="tx1"/>
              </a:solidFill>
            </a:rPr>
            <a:t>. Provide a dedicated page for users to connect with the team, ask questions, and get support effectively.</a:t>
          </a:r>
        </a:p>
      </dgm:t>
    </dgm:pt>
    <dgm:pt modelId="{B02E5342-7CCF-4023-813C-82C520DC4F7D}" type="parTrans" cxnId="{7A13CDC6-E4B7-4D37-9D47-1680499B07DD}">
      <dgm:prSet/>
      <dgm:spPr/>
      <dgm:t>
        <a:bodyPr/>
        <a:lstStyle/>
        <a:p>
          <a:endParaRPr lang="en-US"/>
        </a:p>
      </dgm:t>
    </dgm:pt>
    <dgm:pt modelId="{C0385489-230B-4EB5-83A6-144060BF8EE7}" type="sibTrans" cxnId="{7A13CDC6-E4B7-4D37-9D47-1680499B07DD}">
      <dgm:prSet/>
      <dgm:spPr/>
      <dgm:t>
        <a:bodyPr/>
        <a:lstStyle/>
        <a:p>
          <a:endParaRPr lang="en-US"/>
        </a:p>
      </dgm:t>
    </dgm:pt>
    <dgm:pt modelId="{8F5BEF6F-2D5C-4C0B-BB0D-7DF9C7931685}">
      <dgm:prSet/>
      <dgm:spPr/>
      <dgm:t>
        <a:bodyPr/>
        <a:lstStyle/>
        <a:p>
          <a:r>
            <a:rPr lang="en-US" dirty="0">
              <a:solidFill>
                <a:schemeClr val="tx1"/>
              </a:solidFill>
            </a:rPr>
            <a:t>Provide an advanced and user-friendly search feature to help users find job opportunities tailored to their skills, location, and preferences..</a:t>
          </a:r>
          <a:endParaRPr lang="en-IN" dirty="0">
            <a:solidFill>
              <a:schemeClr val="tx1"/>
            </a:solidFill>
          </a:endParaRPr>
        </a:p>
      </dgm:t>
    </dgm:pt>
    <dgm:pt modelId="{8039F049-57DB-4001-BA6C-43952591D605}" type="parTrans" cxnId="{5B5BD532-DC21-4414-AF52-ED3C8F872ECD}">
      <dgm:prSet/>
      <dgm:spPr/>
      <dgm:t>
        <a:bodyPr/>
        <a:lstStyle/>
        <a:p>
          <a:endParaRPr lang="en-IN"/>
        </a:p>
      </dgm:t>
    </dgm:pt>
    <dgm:pt modelId="{C4953591-FCB7-42E1-A9AA-87D7424B8EE0}" type="sibTrans" cxnId="{5B5BD532-DC21-4414-AF52-ED3C8F872ECD}">
      <dgm:prSet/>
      <dgm:spPr/>
      <dgm:t>
        <a:bodyPr/>
        <a:lstStyle/>
        <a:p>
          <a:endParaRPr lang="en-IN"/>
        </a:p>
      </dgm:t>
    </dgm:pt>
    <dgm:pt modelId="{7F9CEE68-98FF-497C-8DAC-EF58EB697FEF}" type="pres">
      <dgm:prSet presAssocID="{AEF52875-E7D0-472E-A5C1-E1DBE168EF24}" presName="Name0" presStyleCnt="0">
        <dgm:presLayoutVars>
          <dgm:chMax val="7"/>
          <dgm:chPref val="7"/>
          <dgm:dir/>
        </dgm:presLayoutVars>
      </dgm:prSet>
      <dgm:spPr/>
    </dgm:pt>
    <dgm:pt modelId="{2F1BCBFE-F5C2-478B-B769-CF5AEF4EC9EE}" type="pres">
      <dgm:prSet presAssocID="{AEF52875-E7D0-472E-A5C1-E1DBE168EF24}" presName="Name1" presStyleCnt="0"/>
      <dgm:spPr/>
    </dgm:pt>
    <dgm:pt modelId="{8B811471-22C6-4850-9207-956D815B5E44}" type="pres">
      <dgm:prSet presAssocID="{AEF52875-E7D0-472E-A5C1-E1DBE168EF24}" presName="cycle" presStyleCnt="0"/>
      <dgm:spPr/>
    </dgm:pt>
    <dgm:pt modelId="{BBB96B55-6CCB-4711-9270-FEAF8E05C9D8}" type="pres">
      <dgm:prSet presAssocID="{AEF52875-E7D0-472E-A5C1-E1DBE168EF24}" presName="srcNode" presStyleLbl="node1" presStyleIdx="0" presStyleCnt="4"/>
      <dgm:spPr/>
    </dgm:pt>
    <dgm:pt modelId="{1883318E-687E-464A-B037-7A4DCA1C342B}" type="pres">
      <dgm:prSet presAssocID="{AEF52875-E7D0-472E-A5C1-E1DBE168EF24}" presName="conn" presStyleLbl="parChTrans1D2" presStyleIdx="0" presStyleCnt="1" custScaleX="101141" custScaleY="98962"/>
      <dgm:spPr/>
    </dgm:pt>
    <dgm:pt modelId="{D5EF9A1A-0251-47C9-B6C0-2BA13BC024F0}" type="pres">
      <dgm:prSet presAssocID="{AEF52875-E7D0-472E-A5C1-E1DBE168EF24}" presName="extraNode" presStyleLbl="node1" presStyleIdx="0" presStyleCnt="4"/>
      <dgm:spPr/>
    </dgm:pt>
    <dgm:pt modelId="{5480B99C-92CF-4889-A67B-448C2C72C596}" type="pres">
      <dgm:prSet presAssocID="{AEF52875-E7D0-472E-A5C1-E1DBE168EF24}" presName="dstNode" presStyleLbl="node1" presStyleIdx="0" presStyleCnt="4"/>
      <dgm:spPr/>
    </dgm:pt>
    <dgm:pt modelId="{95E681D3-5285-45E9-857A-F08BAEDE7BD4}" type="pres">
      <dgm:prSet presAssocID="{01483D9B-48BE-4D2C-BD2C-3AD71A426844}" presName="text_1" presStyleLbl="node1" presStyleIdx="0" presStyleCnt="4" custLinFactNeighborX="-727" custLinFactNeighborY="-4494">
        <dgm:presLayoutVars>
          <dgm:bulletEnabled val="1"/>
        </dgm:presLayoutVars>
      </dgm:prSet>
      <dgm:spPr/>
    </dgm:pt>
    <dgm:pt modelId="{DBF69E05-5759-4CDC-BCCC-EDA30F85BD53}" type="pres">
      <dgm:prSet presAssocID="{01483D9B-48BE-4D2C-BD2C-3AD71A426844}" presName="accent_1" presStyleCnt="0"/>
      <dgm:spPr/>
    </dgm:pt>
    <dgm:pt modelId="{A66B2A34-DA6C-4B49-B3DE-EA94F9E10286}" type="pres">
      <dgm:prSet presAssocID="{01483D9B-48BE-4D2C-BD2C-3AD71A426844}" presName="accentRepeatNode" presStyleLbl="solidFgAcc1" presStyleIdx="0" presStyleCnt="4" custLinFactNeighborX="2995" custLinFactNeighborY="-2215"/>
      <dgm:spPr/>
    </dgm:pt>
    <dgm:pt modelId="{9810E5A0-C4D0-4BF9-9770-16DC71A96B9E}" type="pres">
      <dgm:prSet presAssocID="{E5BC6FD7-B510-4CBE-B14B-AD069B93A632}" presName="text_2" presStyleLbl="node1" presStyleIdx="1" presStyleCnt="4" custLinFactNeighborX="1224" custLinFactNeighborY="-4709">
        <dgm:presLayoutVars>
          <dgm:bulletEnabled val="1"/>
        </dgm:presLayoutVars>
      </dgm:prSet>
      <dgm:spPr/>
    </dgm:pt>
    <dgm:pt modelId="{B0C5E628-6A07-4AA7-B6B0-94C583F9EC96}" type="pres">
      <dgm:prSet presAssocID="{E5BC6FD7-B510-4CBE-B14B-AD069B93A632}" presName="accent_2" presStyleCnt="0"/>
      <dgm:spPr/>
    </dgm:pt>
    <dgm:pt modelId="{177A4A5E-EBA6-4481-981E-698322142447}" type="pres">
      <dgm:prSet presAssocID="{E5BC6FD7-B510-4CBE-B14B-AD069B93A632}" presName="accentRepeatNode" presStyleLbl="solidFgAcc1" presStyleIdx="1" presStyleCnt="4" custLinFactNeighborX="1795" custLinFactNeighborY="5794"/>
      <dgm:spPr/>
    </dgm:pt>
    <dgm:pt modelId="{37DF6880-3AE3-4739-BF8A-433551658ACC}" type="pres">
      <dgm:prSet presAssocID="{32291A46-2BEE-4C61-8E06-D2D5D22B7399}" presName="text_3" presStyleLbl="node1" presStyleIdx="2" presStyleCnt="4" custLinFactNeighborY="-7516">
        <dgm:presLayoutVars>
          <dgm:bulletEnabled val="1"/>
        </dgm:presLayoutVars>
      </dgm:prSet>
      <dgm:spPr/>
    </dgm:pt>
    <dgm:pt modelId="{B1010E68-A5C2-4708-8333-4597CCDD7258}" type="pres">
      <dgm:prSet presAssocID="{32291A46-2BEE-4C61-8E06-D2D5D22B7399}" presName="accent_3" presStyleCnt="0"/>
      <dgm:spPr/>
    </dgm:pt>
    <dgm:pt modelId="{E41C6A2E-DCAF-41B8-875B-157A64242210}" type="pres">
      <dgm:prSet presAssocID="{32291A46-2BEE-4C61-8E06-D2D5D22B7399}" presName="accentRepeatNode" presStyleLbl="solidFgAcc1" presStyleIdx="2" presStyleCnt="4"/>
      <dgm:spPr/>
    </dgm:pt>
    <dgm:pt modelId="{DA2D4AD5-AD1D-4DE3-AC99-455A8BA54246}" type="pres">
      <dgm:prSet presAssocID="{8F5BEF6F-2D5C-4C0B-BB0D-7DF9C7931685}" presName="text_4" presStyleLbl="node1" presStyleIdx="3" presStyleCnt="4">
        <dgm:presLayoutVars>
          <dgm:bulletEnabled val="1"/>
        </dgm:presLayoutVars>
      </dgm:prSet>
      <dgm:spPr/>
    </dgm:pt>
    <dgm:pt modelId="{7E10E870-872C-4C14-B41B-E55254A355D4}" type="pres">
      <dgm:prSet presAssocID="{8F5BEF6F-2D5C-4C0B-BB0D-7DF9C7931685}" presName="accent_4" presStyleCnt="0"/>
      <dgm:spPr/>
    </dgm:pt>
    <dgm:pt modelId="{86C43192-24BC-4D57-8C30-4F1103A0F4F0}" type="pres">
      <dgm:prSet presAssocID="{8F5BEF6F-2D5C-4C0B-BB0D-7DF9C7931685}" presName="accentRepeatNode" presStyleLbl="solidFgAcc1" presStyleIdx="3" presStyleCnt="4" custLinFactNeighborX="931"/>
      <dgm:spPr/>
    </dgm:pt>
  </dgm:ptLst>
  <dgm:cxnLst>
    <dgm:cxn modelId="{38727F16-C3B3-4484-9F3C-EA4C695A336F}" srcId="{AEF52875-E7D0-472E-A5C1-E1DBE168EF24}" destId="{E5BC6FD7-B510-4CBE-B14B-AD069B93A632}" srcOrd="1" destOrd="0" parTransId="{B1AA433D-D3A7-45B6-9B4C-7338A9FA823C}" sibTransId="{2CBB46AE-D340-4296-9203-356975DFCD1F}"/>
    <dgm:cxn modelId="{C7768B29-A5FF-414C-B58F-24089286F94D}" type="presOf" srcId="{AEF52875-E7D0-472E-A5C1-E1DBE168EF24}" destId="{7F9CEE68-98FF-497C-8DAC-EF58EB697FEF}" srcOrd="0" destOrd="0" presId="urn:microsoft.com/office/officeart/2008/layout/VerticalCurvedList"/>
    <dgm:cxn modelId="{5B5BD532-DC21-4414-AF52-ED3C8F872ECD}" srcId="{AEF52875-E7D0-472E-A5C1-E1DBE168EF24}" destId="{8F5BEF6F-2D5C-4C0B-BB0D-7DF9C7931685}" srcOrd="3" destOrd="0" parTransId="{8039F049-57DB-4001-BA6C-43952591D605}" sibTransId="{C4953591-FCB7-42E1-A9AA-87D7424B8EE0}"/>
    <dgm:cxn modelId="{5EE1B948-02A5-49B5-BCB1-328D3B74147D}" type="presOf" srcId="{01483D9B-48BE-4D2C-BD2C-3AD71A426844}" destId="{95E681D3-5285-45E9-857A-F08BAEDE7BD4}" srcOrd="0" destOrd="0" presId="urn:microsoft.com/office/officeart/2008/layout/VerticalCurvedList"/>
    <dgm:cxn modelId="{39E6C94A-7E1B-4CD5-B552-A02B19B96EE7}" type="presOf" srcId="{32291A46-2BEE-4C61-8E06-D2D5D22B7399}" destId="{37DF6880-3AE3-4739-BF8A-433551658ACC}" srcOrd="0" destOrd="0" presId="urn:microsoft.com/office/officeart/2008/layout/VerticalCurvedList"/>
    <dgm:cxn modelId="{6A140177-88B8-4171-A8C8-63D0A9AFEF60}" srcId="{AEF52875-E7D0-472E-A5C1-E1DBE168EF24}" destId="{01483D9B-48BE-4D2C-BD2C-3AD71A426844}" srcOrd="0" destOrd="0" parTransId="{782312D4-BC22-45FB-83EA-F081D7CF5613}" sibTransId="{DED3F51E-688E-417F-91F3-18A690693CDA}"/>
    <dgm:cxn modelId="{437364C0-AC8B-4537-8D22-2B2F6684CD85}" type="presOf" srcId="{E5BC6FD7-B510-4CBE-B14B-AD069B93A632}" destId="{9810E5A0-C4D0-4BF9-9770-16DC71A96B9E}" srcOrd="0" destOrd="0" presId="urn:microsoft.com/office/officeart/2008/layout/VerticalCurvedList"/>
    <dgm:cxn modelId="{333881C4-6302-403B-9CCE-1B533782EE86}" type="presOf" srcId="{DED3F51E-688E-417F-91F3-18A690693CDA}" destId="{1883318E-687E-464A-B037-7A4DCA1C342B}" srcOrd="0" destOrd="0" presId="urn:microsoft.com/office/officeart/2008/layout/VerticalCurvedList"/>
    <dgm:cxn modelId="{7A13CDC6-E4B7-4D37-9D47-1680499B07DD}" srcId="{AEF52875-E7D0-472E-A5C1-E1DBE168EF24}" destId="{32291A46-2BEE-4C61-8E06-D2D5D22B7399}" srcOrd="2" destOrd="0" parTransId="{B02E5342-7CCF-4023-813C-82C520DC4F7D}" sibTransId="{C0385489-230B-4EB5-83A6-144060BF8EE7}"/>
    <dgm:cxn modelId="{66ED3CCC-F503-41FE-AD6B-C76978122010}" type="presOf" srcId="{8F5BEF6F-2D5C-4C0B-BB0D-7DF9C7931685}" destId="{DA2D4AD5-AD1D-4DE3-AC99-455A8BA54246}" srcOrd="0" destOrd="0" presId="urn:microsoft.com/office/officeart/2008/layout/VerticalCurvedList"/>
    <dgm:cxn modelId="{E9020F0B-765E-44E8-AB77-EE6F50F3365E}" type="presParOf" srcId="{7F9CEE68-98FF-497C-8DAC-EF58EB697FEF}" destId="{2F1BCBFE-F5C2-478B-B769-CF5AEF4EC9EE}" srcOrd="0" destOrd="0" presId="urn:microsoft.com/office/officeart/2008/layout/VerticalCurvedList"/>
    <dgm:cxn modelId="{B9873F6E-443A-4904-B1A3-3751D4C0134E}" type="presParOf" srcId="{2F1BCBFE-F5C2-478B-B769-CF5AEF4EC9EE}" destId="{8B811471-22C6-4850-9207-956D815B5E44}" srcOrd="0" destOrd="0" presId="urn:microsoft.com/office/officeart/2008/layout/VerticalCurvedList"/>
    <dgm:cxn modelId="{208FA632-4454-45E0-AC40-C898A65D3855}" type="presParOf" srcId="{8B811471-22C6-4850-9207-956D815B5E44}" destId="{BBB96B55-6CCB-4711-9270-FEAF8E05C9D8}" srcOrd="0" destOrd="0" presId="urn:microsoft.com/office/officeart/2008/layout/VerticalCurvedList"/>
    <dgm:cxn modelId="{8DE7A9DD-7C70-4D8A-8A40-189E14CDB8F9}" type="presParOf" srcId="{8B811471-22C6-4850-9207-956D815B5E44}" destId="{1883318E-687E-464A-B037-7A4DCA1C342B}" srcOrd="1" destOrd="0" presId="urn:microsoft.com/office/officeart/2008/layout/VerticalCurvedList"/>
    <dgm:cxn modelId="{00840B88-4F16-422D-81D2-03B4CEA2BEC0}" type="presParOf" srcId="{8B811471-22C6-4850-9207-956D815B5E44}" destId="{D5EF9A1A-0251-47C9-B6C0-2BA13BC024F0}" srcOrd="2" destOrd="0" presId="urn:microsoft.com/office/officeart/2008/layout/VerticalCurvedList"/>
    <dgm:cxn modelId="{367BB0A9-4A73-4099-9E52-1208DC3BEE33}" type="presParOf" srcId="{8B811471-22C6-4850-9207-956D815B5E44}" destId="{5480B99C-92CF-4889-A67B-448C2C72C596}" srcOrd="3" destOrd="0" presId="urn:microsoft.com/office/officeart/2008/layout/VerticalCurvedList"/>
    <dgm:cxn modelId="{98DE9855-5239-4961-937F-EADCDD0A2F67}" type="presParOf" srcId="{2F1BCBFE-F5C2-478B-B769-CF5AEF4EC9EE}" destId="{95E681D3-5285-45E9-857A-F08BAEDE7BD4}" srcOrd="1" destOrd="0" presId="urn:microsoft.com/office/officeart/2008/layout/VerticalCurvedList"/>
    <dgm:cxn modelId="{0F245031-1DF0-4010-83E8-3F2DB6A68C47}" type="presParOf" srcId="{2F1BCBFE-F5C2-478B-B769-CF5AEF4EC9EE}" destId="{DBF69E05-5759-4CDC-BCCC-EDA30F85BD53}" srcOrd="2" destOrd="0" presId="urn:microsoft.com/office/officeart/2008/layout/VerticalCurvedList"/>
    <dgm:cxn modelId="{DF5D22A3-6EEA-4805-BB0F-BB190DB3E889}" type="presParOf" srcId="{DBF69E05-5759-4CDC-BCCC-EDA30F85BD53}" destId="{A66B2A34-DA6C-4B49-B3DE-EA94F9E10286}" srcOrd="0" destOrd="0" presId="urn:microsoft.com/office/officeart/2008/layout/VerticalCurvedList"/>
    <dgm:cxn modelId="{BB404193-9C08-479A-97EF-16480BADCF44}" type="presParOf" srcId="{2F1BCBFE-F5C2-478B-B769-CF5AEF4EC9EE}" destId="{9810E5A0-C4D0-4BF9-9770-16DC71A96B9E}" srcOrd="3" destOrd="0" presId="urn:microsoft.com/office/officeart/2008/layout/VerticalCurvedList"/>
    <dgm:cxn modelId="{C420B63D-E396-4CF5-B48A-00AD5DA64926}" type="presParOf" srcId="{2F1BCBFE-F5C2-478B-B769-CF5AEF4EC9EE}" destId="{B0C5E628-6A07-4AA7-B6B0-94C583F9EC96}" srcOrd="4" destOrd="0" presId="urn:microsoft.com/office/officeart/2008/layout/VerticalCurvedList"/>
    <dgm:cxn modelId="{254A997D-3709-4E39-BDE7-A4300C8EA13B}" type="presParOf" srcId="{B0C5E628-6A07-4AA7-B6B0-94C583F9EC96}" destId="{177A4A5E-EBA6-4481-981E-698322142447}" srcOrd="0" destOrd="0" presId="urn:microsoft.com/office/officeart/2008/layout/VerticalCurvedList"/>
    <dgm:cxn modelId="{3C9CDA4B-B73A-4301-91D1-75406D2D410C}" type="presParOf" srcId="{2F1BCBFE-F5C2-478B-B769-CF5AEF4EC9EE}" destId="{37DF6880-3AE3-4739-BF8A-433551658ACC}" srcOrd="5" destOrd="0" presId="urn:microsoft.com/office/officeart/2008/layout/VerticalCurvedList"/>
    <dgm:cxn modelId="{05F0C9AC-B102-40D1-8CAF-50BE87DF9137}" type="presParOf" srcId="{2F1BCBFE-F5C2-478B-B769-CF5AEF4EC9EE}" destId="{B1010E68-A5C2-4708-8333-4597CCDD7258}" srcOrd="6" destOrd="0" presId="urn:microsoft.com/office/officeart/2008/layout/VerticalCurvedList"/>
    <dgm:cxn modelId="{01B92E3F-410D-40C0-B782-762CE19BD7AC}" type="presParOf" srcId="{B1010E68-A5C2-4708-8333-4597CCDD7258}" destId="{E41C6A2E-DCAF-41B8-875B-157A64242210}" srcOrd="0" destOrd="0" presId="urn:microsoft.com/office/officeart/2008/layout/VerticalCurvedList"/>
    <dgm:cxn modelId="{4D75DB25-F9A8-417E-A23C-8EA298F055B6}" type="presParOf" srcId="{2F1BCBFE-F5C2-478B-B769-CF5AEF4EC9EE}" destId="{DA2D4AD5-AD1D-4DE3-AC99-455A8BA54246}" srcOrd="7" destOrd="0" presId="urn:microsoft.com/office/officeart/2008/layout/VerticalCurvedList"/>
    <dgm:cxn modelId="{8771DC80-B564-40C1-B4D3-A0D6A1207F7D}" type="presParOf" srcId="{2F1BCBFE-F5C2-478B-B769-CF5AEF4EC9EE}" destId="{7E10E870-872C-4C14-B41B-E55254A355D4}" srcOrd="8" destOrd="0" presId="urn:microsoft.com/office/officeart/2008/layout/VerticalCurvedList"/>
    <dgm:cxn modelId="{C2B002CD-4F19-48EF-96C3-CCD10B5E1EAB}" type="presParOf" srcId="{7E10E870-872C-4C14-B41B-E55254A355D4}" destId="{86C43192-24BC-4D57-8C30-4F1103A0F4F0}"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F2FDB9F-B25F-45C6-87AF-1810388A447F}" type="doc">
      <dgm:prSet loTypeId="urn:microsoft.com/office/officeart/2005/8/layout/vList3" loCatId="list" qsTypeId="urn:microsoft.com/office/officeart/2005/8/quickstyle/simple1" qsCatId="simple" csTypeId="urn:microsoft.com/office/officeart/2005/8/colors/accent1_2" csCatId="accent1" phldr="1"/>
      <dgm:spPr/>
      <dgm:t>
        <a:bodyPr/>
        <a:lstStyle/>
        <a:p>
          <a:endParaRPr lang="en-US"/>
        </a:p>
      </dgm:t>
    </dgm:pt>
    <dgm:pt modelId="{EBB30A00-C1E9-4D9A-95E0-F07B2CA209CB}">
      <dgm:prSet/>
      <dgm:spPr/>
      <dgm:t>
        <a:bodyPr/>
        <a:lstStyle/>
        <a:p>
          <a:pPr algn="l"/>
          <a:r>
            <a:rPr lang="en-US" dirty="0">
              <a:solidFill>
                <a:schemeClr val="tx1"/>
              </a:solidFill>
            </a:rPr>
            <a:t>User Authentication (Log In/Register)</a:t>
          </a:r>
        </a:p>
      </dgm:t>
    </dgm:pt>
    <dgm:pt modelId="{3DF2F2DB-0F6C-4F96-B757-96873D7954A4}" type="parTrans" cxnId="{DE0EB0E5-C717-41F4-8E20-1045DC702682}">
      <dgm:prSet/>
      <dgm:spPr/>
      <dgm:t>
        <a:bodyPr/>
        <a:lstStyle/>
        <a:p>
          <a:endParaRPr lang="en-US"/>
        </a:p>
      </dgm:t>
    </dgm:pt>
    <dgm:pt modelId="{4186EF02-F30F-441A-B7DB-D356B06172D6}" type="sibTrans" cxnId="{DE0EB0E5-C717-41F4-8E20-1045DC702682}">
      <dgm:prSet/>
      <dgm:spPr/>
      <dgm:t>
        <a:bodyPr/>
        <a:lstStyle/>
        <a:p>
          <a:endParaRPr lang="en-US"/>
        </a:p>
      </dgm:t>
    </dgm:pt>
    <dgm:pt modelId="{C822A73A-8EA1-4DE3-92F8-E158BD2376FD}">
      <dgm:prSet/>
      <dgm:spPr/>
      <dgm:t>
        <a:bodyPr/>
        <a:lstStyle/>
        <a:p>
          <a:pPr algn="just"/>
          <a:r>
            <a:rPr lang="en-IN" dirty="0">
              <a:solidFill>
                <a:schemeClr val="tx1"/>
              </a:solidFill>
            </a:rPr>
            <a:t>Contact Us Page</a:t>
          </a:r>
          <a:endParaRPr lang="en-US" dirty="0">
            <a:solidFill>
              <a:schemeClr val="tx1"/>
            </a:solidFill>
          </a:endParaRPr>
        </a:p>
      </dgm:t>
    </dgm:pt>
    <dgm:pt modelId="{0D2339F0-2A04-40CB-BE84-8CFFD23337E4}" type="parTrans" cxnId="{1B555545-76F7-4BD7-A059-1F6F976F1432}">
      <dgm:prSet/>
      <dgm:spPr/>
      <dgm:t>
        <a:bodyPr/>
        <a:lstStyle/>
        <a:p>
          <a:endParaRPr lang="en-US"/>
        </a:p>
      </dgm:t>
    </dgm:pt>
    <dgm:pt modelId="{47BAF491-A3BB-4454-9C64-94A4B937E52F}" type="sibTrans" cxnId="{1B555545-76F7-4BD7-A059-1F6F976F1432}">
      <dgm:prSet/>
      <dgm:spPr/>
      <dgm:t>
        <a:bodyPr/>
        <a:lstStyle/>
        <a:p>
          <a:endParaRPr lang="en-US"/>
        </a:p>
      </dgm:t>
    </dgm:pt>
    <dgm:pt modelId="{5BD0686D-4F3A-4E0C-A01F-AD593CD72A1E}">
      <dgm:prSet/>
      <dgm:spPr/>
      <dgm:t>
        <a:bodyPr/>
        <a:lstStyle/>
        <a:p>
          <a:pPr algn="l"/>
          <a:r>
            <a:rPr lang="en-IN" dirty="0">
              <a:solidFill>
                <a:schemeClr val="tx1"/>
              </a:solidFill>
            </a:rPr>
            <a:t>Advanced Job Search</a:t>
          </a:r>
          <a:endParaRPr lang="en-US" dirty="0">
            <a:solidFill>
              <a:schemeClr val="tx1"/>
            </a:solidFill>
          </a:endParaRPr>
        </a:p>
      </dgm:t>
    </dgm:pt>
    <dgm:pt modelId="{4DCB0597-1B2F-4F6E-9E9A-19E1D9887BBF}" type="sibTrans" cxnId="{40BD639F-431F-4CC1-B2B9-8D28584DE637}">
      <dgm:prSet/>
      <dgm:spPr/>
      <dgm:t>
        <a:bodyPr/>
        <a:lstStyle/>
        <a:p>
          <a:endParaRPr lang="en-US"/>
        </a:p>
      </dgm:t>
    </dgm:pt>
    <dgm:pt modelId="{E9783F79-3FD0-4754-92BB-2B1388D7DE27}" type="parTrans" cxnId="{40BD639F-431F-4CC1-B2B9-8D28584DE637}">
      <dgm:prSet/>
      <dgm:spPr/>
      <dgm:t>
        <a:bodyPr/>
        <a:lstStyle/>
        <a:p>
          <a:endParaRPr lang="en-US"/>
        </a:p>
      </dgm:t>
    </dgm:pt>
    <dgm:pt modelId="{CC82779F-B0A6-4CDB-AC4B-A362BA943BA0}">
      <dgm:prSet/>
      <dgm:spPr/>
      <dgm:t>
        <a:bodyPr/>
        <a:lstStyle/>
        <a:p>
          <a:pPr algn="just"/>
          <a:r>
            <a:rPr lang="en-IN" dirty="0">
              <a:solidFill>
                <a:schemeClr val="tx1"/>
              </a:solidFill>
            </a:rPr>
            <a:t>Resume Builder</a:t>
          </a:r>
          <a:endParaRPr lang="en-US" dirty="0">
            <a:solidFill>
              <a:schemeClr val="tx1"/>
            </a:solidFill>
          </a:endParaRPr>
        </a:p>
      </dgm:t>
    </dgm:pt>
    <dgm:pt modelId="{40943304-14F8-4ED7-B64E-5B49D6F812E6}" type="sibTrans" cxnId="{916E6899-A8B0-4BCF-AF6C-4B9905DBF017}">
      <dgm:prSet/>
      <dgm:spPr/>
      <dgm:t>
        <a:bodyPr/>
        <a:lstStyle/>
        <a:p>
          <a:endParaRPr lang="en-US"/>
        </a:p>
      </dgm:t>
    </dgm:pt>
    <dgm:pt modelId="{6CFE2794-7094-4CD1-9A53-1F673D9CC6EE}" type="parTrans" cxnId="{916E6899-A8B0-4BCF-AF6C-4B9905DBF017}">
      <dgm:prSet/>
      <dgm:spPr/>
      <dgm:t>
        <a:bodyPr/>
        <a:lstStyle/>
        <a:p>
          <a:endParaRPr lang="en-US"/>
        </a:p>
      </dgm:t>
    </dgm:pt>
    <dgm:pt modelId="{8FC8A8FD-D2FE-4A6F-A465-0EC30E5935BB}">
      <dgm:prSet/>
      <dgm:spPr/>
      <dgm:t>
        <a:bodyPr/>
        <a:lstStyle/>
        <a:p>
          <a:pPr algn="l"/>
          <a:r>
            <a:rPr lang="en-IN" dirty="0">
              <a:solidFill>
                <a:schemeClr val="tx1"/>
              </a:solidFill>
            </a:rPr>
            <a:t>Automated Email Notifications</a:t>
          </a:r>
          <a:endParaRPr lang="en-US" dirty="0">
            <a:solidFill>
              <a:schemeClr val="tx1"/>
            </a:solidFill>
          </a:endParaRPr>
        </a:p>
      </dgm:t>
    </dgm:pt>
    <dgm:pt modelId="{B2D84E29-3ED5-4C7F-9F7E-5FA1F4FBE820}" type="sibTrans" cxnId="{48AC8D22-4771-48E6-A9C8-8F0663C58EB7}">
      <dgm:prSet/>
      <dgm:spPr/>
      <dgm:t>
        <a:bodyPr/>
        <a:lstStyle/>
        <a:p>
          <a:endParaRPr lang="en-US"/>
        </a:p>
      </dgm:t>
    </dgm:pt>
    <dgm:pt modelId="{F4D95075-B3EC-419B-A218-D0D9BC6A2434}" type="parTrans" cxnId="{48AC8D22-4771-48E6-A9C8-8F0663C58EB7}">
      <dgm:prSet/>
      <dgm:spPr/>
      <dgm:t>
        <a:bodyPr/>
        <a:lstStyle/>
        <a:p>
          <a:endParaRPr lang="en-US"/>
        </a:p>
      </dgm:t>
    </dgm:pt>
    <dgm:pt modelId="{D200EA94-784B-47F2-AD35-ED52952A07EF}" type="pres">
      <dgm:prSet presAssocID="{3F2FDB9F-B25F-45C6-87AF-1810388A447F}" presName="linearFlow" presStyleCnt="0">
        <dgm:presLayoutVars>
          <dgm:dir/>
          <dgm:resizeHandles val="exact"/>
        </dgm:presLayoutVars>
      </dgm:prSet>
      <dgm:spPr/>
    </dgm:pt>
    <dgm:pt modelId="{C10B3189-2065-4E29-9353-D9ADFFE8B56C}" type="pres">
      <dgm:prSet presAssocID="{EBB30A00-C1E9-4D9A-95E0-F07B2CA209CB}" presName="composite" presStyleCnt="0"/>
      <dgm:spPr/>
    </dgm:pt>
    <dgm:pt modelId="{C069EDBB-477B-4DDE-8552-4D7E07855554}" type="pres">
      <dgm:prSet presAssocID="{EBB30A00-C1E9-4D9A-95E0-F07B2CA209CB}" presName="imgShp" presStyleLbl="fgImgPlace1" presStyleIdx="0" presStyleCnt="5"/>
      <dgm:spPr>
        <a:blipFill>
          <a:blip xmlns:r="http://schemas.openxmlformats.org/officeDocument/2006/relationships" r:embed="rId1"/>
          <a:srcRect/>
          <a:stretch>
            <a:fillRect l="-33000" r="-33000"/>
          </a:stretch>
        </a:blipFill>
      </dgm:spPr>
    </dgm:pt>
    <dgm:pt modelId="{8CB80A1B-8395-42E6-9876-DE0A57F00B80}" type="pres">
      <dgm:prSet presAssocID="{EBB30A00-C1E9-4D9A-95E0-F07B2CA209CB}" presName="txShp" presStyleLbl="node1" presStyleIdx="0" presStyleCnt="5">
        <dgm:presLayoutVars>
          <dgm:bulletEnabled val="1"/>
        </dgm:presLayoutVars>
      </dgm:prSet>
      <dgm:spPr/>
    </dgm:pt>
    <dgm:pt modelId="{210EF61F-7807-40B5-BE2D-DA77A899C0E0}" type="pres">
      <dgm:prSet presAssocID="{4186EF02-F30F-441A-B7DB-D356B06172D6}" presName="spacing" presStyleCnt="0"/>
      <dgm:spPr/>
    </dgm:pt>
    <dgm:pt modelId="{F1932D68-0E61-4CEB-BB4B-7FBDD6D543FB}" type="pres">
      <dgm:prSet presAssocID="{5BD0686D-4F3A-4E0C-A01F-AD593CD72A1E}" presName="composite" presStyleCnt="0"/>
      <dgm:spPr/>
    </dgm:pt>
    <dgm:pt modelId="{0C3C33E4-F107-4A31-96DA-D895647B8007}" type="pres">
      <dgm:prSet presAssocID="{5BD0686D-4F3A-4E0C-A01F-AD593CD72A1E}" presName="imgShp" presStyleLbl="fgImgPlace1" presStyleIdx="1" presStyleCnt="5"/>
      <dgm:spPr>
        <a:blipFill>
          <a:blip xmlns:r="http://schemas.openxmlformats.org/officeDocument/2006/relationships" r:embed="rId2"/>
          <a:srcRect/>
          <a:stretch>
            <a:fillRect l="-93000" r="-93000"/>
          </a:stretch>
        </a:blipFill>
      </dgm:spPr>
    </dgm:pt>
    <dgm:pt modelId="{DE09F118-80D7-4234-9EB7-8EC3A11DD4F6}" type="pres">
      <dgm:prSet presAssocID="{5BD0686D-4F3A-4E0C-A01F-AD593CD72A1E}" presName="txShp" presStyleLbl="node1" presStyleIdx="1" presStyleCnt="5">
        <dgm:presLayoutVars>
          <dgm:bulletEnabled val="1"/>
        </dgm:presLayoutVars>
      </dgm:prSet>
      <dgm:spPr/>
    </dgm:pt>
    <dgm:pt modelId="{7261BD6E-FC52-4C00-9B06-64160BE80D56}" type="pres">
      <dgm:prSet presAssocID="{4DCB0597-1B2F-4F6E-9E9A-19E1D9887BBF}" presName="spacing" presStyleCnt="0"/>
      <dgm:spPr/>
    </dgm:pt>
    <dgm:pt modelId="{A40831C8-BD01-4254-8940-BE27E3043DCA}" type="pres">
      <dgm:prSet presAssocID="{CC82779F-B0A6-4CDB-AC4B-A362BA943BA0}" presName="composite" presStyleCnt="0"/>
      <dgm:spPr/>
    </dgm:pt>
    <dgm:pt modelId="{21EEA532-4F59-4626-A8EE-E50C6338C875}" type="pres">
      <dgm:prSet presAssocID="{CC82779F-B0A6-4CDB-AC4B-A362BA943BA0}" presName="imgShp" presStyleLbl="fgImgPlace1" presStyleIdx="2" presStyleCnt="5"/>
      <dgm:spPr>
        <a:blipFill>
          <a:blip xmlns:r="http://schemas.openxmlformats.org/officeDocument/2006/relationships" r:embed="rId3"/>
          <a:srcRect/>
          <a:stretch>
            <a:fillRect l="-25000" r="-25000"/>
          </a:stretch>
        </a:blipFill>
      </dgm:spPr>
    </dgm:pt>
    <dgm:pt modelId="{9AECC62B-2E11-4E6A-A876-87381903CA10}" type="pres">
      <dgm:prSet presAssocID="{CC82779F-B0A6-4CDB-AC4B-A362BA943BA0}" presName="txShp" presStyleLbl="node1" presStyleIdx="2" presStyleCnt="5" custLinFactNeighborX="320">
        <dgm:presLayoutVars>
          <dgm:bulletEnabled val="1"/>
        </dgm:presLayoutVars>
      </dgm:prSet>
      <dgm:spPr/>
    </dgm:pt>
    <dgm:pt modelId="{F9B6652B-B727-467E-A241-635274ADB724}" type="pres">
      <dgm:prSet presAssocID="{40943304-14F8-4ED7-B64E-5B49D6F812E6}" presName="spacing" presStyleCnt="0"/>
      <dgm:spPr/>
    </dgm:pt>
    <dgm:pt modelId="{88111B35-E84D-4FF0-8563-5B5D6D595457}" type="pres">
      <dgm:prSet presAssocID="{C822A73A-8EA1-4DE3-92F8-E158BD2376FD}" presName="composite" presStyleCnt="0"/>
      <dgm:spPr/>
    </dgm:pt>
    <dgm:pt modelId="{2CCE94E0-35D5-49AB-B6F1-C9DA5DCB90D1}" type="pres">
      <dgm:prSet presAssocID="{C822A73A-8EA1-4DE3-92F8-E158BD2376FD}" presName="imgShp" presStyleLbl="fgImgPlace1" presStyleIdx="3" presStyleCnt="5"/>
      <dgm:spPr>
        <a:blipFill>
          <a:blip xmlns:r="http://schemas.openxmlformats.org/officeDocument/2006/relationships" r:embed="rId4"/>
          <a:srcRect/>
          <a:stretch>
            <a:fillRect l="-28000" r="-28000"/>
          </a:stretch>
        </a:blipFill>
      </dgm:spPr>
    </dgm:pt>
    <dgm:pt modelId="{AA2D6962-238E-4377-92EE-1E3ACB5C1744}" type="pres">
      <dgm:prSet presAssocID="{C822A73A-8EA1-4DE3-92F8-E158BD2376FD}" presName="txShp" presStyleLbl="node1" presStyleIdx="3" presStyleCnt="5">
        <dgm:presLayoutVars>
          <dgm:bulletEnabled val="1"/>
        </dgm:presLayoutVars>
      </dgm:prSet>
      <dgm:spPr/>
    </dgm:pt>
    <dgm:pt modelId="{1530FB6C-32A9-4471-9338-D6C83D8F2624}" type="pres">
      <dgm:prSet presAssocID="{47BAF491-A3BB-4454-9C64-94A4B937E52F}" presName="spacing" presStyleCnt="0"/>
      <dgm:spPr/>
    </dgm:pt>
    <dgm:pt modelId="{37B236CA-A170-4250-BAE5-54CE63F5E4F3}" type="pres">
      <dgm:prSet presAssocID="{8FC8A8FD-D2FE-4A6F-A465-0EC30E5935BB}" presName="composite" presStyleCnt="0"/>
      <dgm:spPr/>
    </dgm:pt>
    <dgm:pt modelId="{6640871C-0109-45CF-A65D-C921C5A40C0F}" type="pres">
      <dgm:prSet presAssocID="{8FC8A8FD-D2FE-4A6F-A465-0EC30E5935BB}" presName="imgShp" presStyleLbl="fgImgPlace1" presStyleIdx="4" presStyleCnt="5"/>
      <dgm:spPr>
        <a:blipFill>
          <a:blip xmlns:r="http://schemas.openxmlformats.org/officeDocument/2006/relationships" r:embed="rId5"/>
          <a:srcRect/>
          <a:stretch>
            <a:fillRect/>
          </a:stretch>
        </a:blipFill>
      </dgm:spPr>
    </dgm:pt>
    <dgm:pt modelId="{F31DC206-0FC6-448A-BB42-06B959D6595D}" type="pres">
      <dgm:prSet presAssocID="{8FC8A8FD-D2FE-4A6F-A465-0EC30E5935BB}" presName="txShp" presStyleLbl="node1" presStyleIdx="4" presStyleCnt="5">
        <dgm:presLayoutVars>
          <dgm:bulletEnabled val="1"/>
        </dgm:presLayoutVars>
      </dgm:prSet>
      <dgm:spPr/>
    </dgm:pt>
  </dgm:ptLst>
  <dgm:cxnLst>
    <dgm:cxn modelId="{473D4A16-9EA5-42BA-A08D-F0BE061D4B23}" type="presOf" srcId="{C822A73A-8EA1-4DE3-92F8-E158BD2376FD}" destId="{AA2D6962-238E-4377-92EE-1E3ACB5C1744}" srcOrd="0" destOrd="0" presId="urn:microsoft.com/office/officeart/2005/8/layout/vList3"/>
    <dgm:cxn modelId="{48AC8D22-4771-48E6-A9C8-8F0663C58EB7}" srcId="{3F2FDB9F-B25F-45C6-87AF-1810388A447F}" destId="{8FC8A8FD-D2FE-4A6F-A465-0EC30E5935BB}" srcOrd="4" destOrd="0" parTransId="{F4D95075-B3EC-419B-A218-D0D9BC6A2434}" sibTransId="{B2D84E29-3ED5-4C7F-9F7E-5FA1F4FBE820}"/>
    <dgm:cxn modelId="{7D9AA433-F236-4D75-924B-F10824341151}" type="presOf" srcId="{8FC8A8FD-D2FE-4A6F-A465-0EC30E5935BB}" destId="{F31DC206-0FC6-448A-BB42-06B959D6595D}" srcOrd="0" destOrd="0" presId="urn:microsoft.com/office/officeart/2005/8/layout/vList3"/>
    <dgm:cxn modelId="{A91B3838-F4F6-4132-AAB8-3DB079C60D01}" type="presOf" srcId="{3F2FDB9F-B25F-45C6-87AF-1810388A447F}" destId="{D200EA94-784B-47F2-AD35-ED52952A07EF}" srcOrd="0" destOrd="0" presId="urn:microsoft.com/office/officeart/2005/8/layout/vList3"/>
    <dgm:cxn modelId="{D4B24764-E7E6-4F44-AEA2-4B171D3EDEFC}" type="presOf" srcId="{5BD0686D-4F3A-4E0C-A01F-AD593CD72A1E}" destId="{DE09F118-80D7-4234-9EB7-8EC3A11DD4F6}" srcOrd="0" destOrd="0" presId="urn:microsoft.com/office/officeart/2005/8/layout/vList3"/>
    <dgm:cxn modelId="{1B555545-76F7-4BD7-A059-1F6F976F1432}" srcId="{3F2FDB9F-B25F-45C6-87AF-1810388A447F}" destId="{C822A73A-8EA1-4DE3-92F8-E158BD2376FD}" srcOrd="3" destOrd="0" parTransId="{0D2339F0-2A04-40CB-BE84-8CFFD23337E4}" sibTransId="{47BAF491-A3BB-4454-9C64-94A4B937E52F}"/>
    <dgm:cxn modelId="{F7E1118B-D5CE-4FA7-B1FE-5F08819FFA1C}" type="presOf" srcId="{EBB30A00-C1E9-4D9A-95E0-F07B2CA209CB}" destId="{8CB80A1B-8395-42E6-9876-DE0A57F00B80}" srcOrd="0" destOrd="0" presId="urn:microsoft.com/office/officeart/2005/8/layout/vList3"/>
    <dgm:cxn modelId="{62FAD993-2B5E-4BDE-9A11-2C73D19224F4}" type="presOf" srcId="{CC82779F-B0A6-4CDB-AC4B-A362BA943BA0}" destId="{9AECC62B-2E11-4E6A-A876-87381903CA10}" srcOrd="0" destOrd="0" presId="urn:microsoft.com/office/officeart/2005/8/layout/vList3"/>
    <dgm:cxn modelId="{916E6899-A8B0-4BCF-AF6C-4B9905DBF017}" srcId="{3F2FDB9F-B25F-45C6-87AF-1810388A447F}" destId="{CC82779F-B0A6-4CDB-AC4B-A362BA943BA0}" srcOrd="2" destOrd="0" parTransId="{6CFE2794-7094-4CD1-9A53-1F673D9CC6EE}" sibTransId="{40943304-14F8-4ED7-B64E-5B49D6F812E6}"/>
    <dgm:cxn modelId="{40BD639F-431F-4CC1-B2B9-8D28584DE637}" srcId="{3F2FDB9F-B25F-45C6-87AF-1810388A447F}" destId="{5BD0686D-4F3A-4E0C-A01F-AD593CD72A1E}" srcOrd="1" destOrd="0" parTransId="{E9783F79-3FD0-4754-92BB-2B1388D7DE27}" sibTransId="{4DCB0597-1B2F-4F6E-9E9A-19E1D9887BBF}"/>
    <dgm:cxn modelId="{DE0EB0E5-C717-41F4-8E20-1045DC702682}" srcId="{3F2FDB9F-B25F-45C6-87AF-1810388A447F}" destId="{EBB30A00-C1E9-4D9A-95E0-F07B2CA209CB}" srcOrd="0" destOrd="0" parTransId="{3DF2F2DB-0F6C-4F96-B757-96873D7954A4}" sibTransId="{4186EF02-F30F-441A-B7DB-D356B06172D6}"/>
    <dgm:cxn modelId="{385668BF-2103-4E35-ACE5-678F27958241}" type="presParOf" srcId="{D200EA94-784B-47F2-AD35-ED52952A07EF}" destId="{C10B3189-2065-4E29-9353-D9ADFFE8B56C}" srcOrd="0" destOrd="0" presId="urn:microsoft.com/office/officeart/2005/8/layout/vList3"/>
    <dgm:cxn modelId="{0B1617A6-FD90-4CC7-94D3-4DF0EE7A43CB}" type="presParOf" srcId="{C10B3189-2065-4E29-9353-D9ADFFE8B56C}" destId="{C069EDBB-477B-4DDE-8552-4D7E07855554}" srcOrd="0" destOrd="0" presId="urn:microsoft.com/office/officeart/2005/8/layout/vList3"/>
    <dgm:cxn modelId="{D76294B1-8059-488B-A887-B21883349982}" type="presParOf" srcId="{C10B3189-2065-4E29-9353-D9ADFFE8B56C}" destId="{8CB80A1B-8395-42E6-9876-DE0A57F00B80}" srcOrd="1" destOrd="0" presId="urn:microsoft.com/office/officeart/2005/8/layout/vList3"/>
    <dgm:cxn modelId="{D30D65B4-B381-4D7D-8F40-53BEA8B5B356}" type="presParOf" srcId="{D200EA94-784B-47F2-AD35-ED52952A07EF}" destId="{210EF61F-7807-40B5-BE2D-DA77A899C0E0}" srcOrd="1" destOrd="0" presId="urn:microsoft.com/office/officeart/2005/8/layout/vList3"/>
    <dgm:cxn modelId="{F63CF129-4DC1-4658-B135-B712FD1577B0}" type="presParOf" srcId="{D200EA94-784B-47F2-AD35-ED52952A07EF}" destId="{F1932D68-0E61-4CEB-BB4B-7FBDD6D543FB}" srcOrd="2" destOrd="0" presId="urn:microsoft.com/office/officeart/2005/8/layout/vList3"/>
    <dgm:cxn modelId="{6F5C6B65-AB18-4EC8-B23B-720817B90EC3}" type="presParOf" srcId="{F1932D68-0E61-4CEB-BB4B-7FBDD6D543FB}" destId="{0C3C33E4-F107-4A31-96DA-D895647B8007}" srcOrd="0" destOrd="0" presId="urn:microsoft.com/office/officeart/2005/8/layout/vList3"/>
    <dgm:cxn modelId="{4EE664F5-CFDA-4370-8FFC-B60E2156A231}" type="presParOf" srcId="{F1932D68-0E61-4CEB-BB4B-7FBDD6D543FB}" destId="{DE09F118-80D7-4234-9EB7-8EC3A11DD4F6}" srcOrd="1" destOrd="0" presId="urn:microsoft.com/office/officeart/2005/8/layout/vList3"/>
    <dgm:cxn modelId="{18906537-8160-47D4-8235-FAFE8198E62E}" type="presParOf" srcId="{D200EA94-784B-47F2-AD35-ED52952A07EF}" destId="{7261BD6E-FC52-4C00-9B06-64160BE80D56}" srcOrd="3" destOrd="0" presId="urn:microsoft.com/office/officeart/2005/8/layout/vList3"/>
    <dgm:cxn modelId="{16785D5A-57FE-47C6-87E8-B0FFCAB02689}" type="presParOf" srcId="{D200EA94-784B-47F2-AD35-ED52952A07EF}" destId="{A40831C8-BD01-4254-8940-BE27E3043DCA}" srcOrd="4" destOrd="0" presId="urn:microsoft.com/office/officeart/2005/8/layout/vList3"/>
    <dgm:cxn modelId="{85ADCA4E-EDAE-4852-AFC8-DE1F87073855}" type="presParOf" srcId="{A40831C8-BD01-4254-8940-BE27E3043DCA}" destId="{21EEA532-4F59-4626-A8EE-E50C6338C875}" srcOrd="0" destOrd="0" presId="urn:microsoft.com/office/officeart/2005/8/layout/vList3"/>
    <dgm:cxn modelId="{05860AF7-125A-4DA1-96BA-A921040C2533}" type="presParOf" srcId="{A40831C8-BD01-4254-8940-BE27E3043DCA}" destId="{9AECC62B-2E11-4E6A-A876-87381903CA10}" srcOrd="1" destOrd="0" presId="urn:microsoft.com/office/officeart/2005/8/layout/vList3"/>
    <dgm:cxn modelId="{AFD00F95-4EAA-4928-82DA-95E19A8E2A99}" type="presParOf" srcId="{D200EA94-784B-47F2-AD35-ED52952A07EF}" destId="{F9B6652B-B727-467E-A241-635274ADB724}" srcOrd="5" destOrd="0" presId="urn:microsoft.com/office/officeart/2005/8/layout/vList3"/>
    <dgm:cxn modelId="{AF373B68-ADE2-4FE7-BA6D-813517C39E85}" type="presParOf" srcId="{D200EA94-784B-47F2-AD35-ED52952A07EF}" destId="{88111B35-E84D-4FF0-8563-5B5D6D595457}" srcOrd="6" destOrd="0" presId="urn:microsoft.com/office/officeart/2005/8/layout/vList3"/>
    <dgm:cxn modelId="{203081E0-A055-43BB-BC2E-972BF1332F74}" type="presParOf" srcId="{88111B35-E84D-4FF0-8563-5B5D6D595457}" destId="{2CCE94E0-35D5-49AB-B6F1-C9DA5DCB90D1}" srcOrd="0" destOrd="0" presId="urn:microsoft.com/office/officeart/2005/8/layout/vList3"/>
    <dgm:cxn modelId="{9659F777-3814-4DE3-B29A-C75BF8591828}" type="presParOf" srcId="{88111B35-E84D-4FF0-8563-5B5D6D595457}" destId="{AA2D6962-238E-4377-92EE-1E3ACB5C1744}" srcOrd="1" destOrd="0" presId="urn:microsoft.com/office/officeart/2005/8/layout/vList3"/>
    <dgm:cxn modelId="{37FC6F6E-53FD-4D88-806C-0E3D5EB8E94E}" type="presParOf" srcId="{D200EA94-784B-47F2-AD35-ED52952A07EF}" destId="{1530FB6C-32A9-4471-9338-D6C83D8F2624}" srcOrd="7" destOrd="0" presId="urn:microsoft.com/office/officeart/2005/8/layout/vList3"/>
    <dgm:cxn modelId="{1E9D9952-DCCD-4D3F-AF33-70C799C1C9F2}" type="presParOf" srcId="{D200EA94-784B-47F2-AD35-ED52952A07EF}" destId="{37B236CA-A170-4250-BAE5-54CE63F5E4F3}" srcOrd="8" destOrd="0" presId="urn:microsoft.com/office/officeart/2005/8/layout/vList3"/>
    <dgm:cxn modelId="{078B3F12-25FF-47E9-83BE-F4498B47B3F8}" type="presParOf" srcId="{37B236CA-A170-4250-BAE5-54CE63F5E4F3}" destId="{6640871C-0109-45CF-A65D-C921C5A40C0F}" srcOrd="0" destOrd="0" presId="urn:microsoft.com/office/officeart/2005/8/layout/vList3"/>
    <dgm:cxn modelId="{12AD279D-11B0-44CE-B659-87BCA8445DF3}" type="presParOf" srcId="{37B236CA-A170-4250-BAE5-54CE63F5E4F3}" destId="{F31DC206-0FC6-448A-BB42-06B959D6595D}"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F2FDB9F-B25F-45C6-87AF-1810388A447F}" type="doc">
      <dgm:prSet loTypeId="urn:microsoft.com/office/officeart/2005/8/layout/vList3" loCatId="list" qsTypeId="urn:microsoft.com/office/officeart/2005/8/quickstyle/simple1" qsCatId="simple" csTypeId="urn:microsoft.com/office/officeart/2005/8/colors/accent1_2" csCatId="accent1" phldr="1"/>
      <dgm:spPr/>
      <dgm:t>
        <a:bodyPr/>
        <a:lstStyle/>
        <a:p>
          <a:endParaRPr lang="en-US"/>
        </a:p>
      </dgm:t>
    </dgm:pt>
    <dgm:pt modelId="{EBB30A00-C1E9-4D9A-95E0-F07B2CA209CB}">
      <dgm:prSet/>
      <dgm:spPr/>
      <dgm:t>
        <a:bodyPr/>
        <a:lstStyle/>
        <a:p>
          <a:pPr algn="l"/>
          <a:r>
            <a:rPr lang="en-IN" dirty="0">
              <a:solidFill>
                <a:schemeClr val="tx1"/>
              </a:solidFill>
            </a:rPr>
            <a:t>AI-Powered Resume Assistant</a:t>
          </a:r>
          <a:endParaRPr lang="en-US" dirty="0">
            <a:solidFill>
              <a:schemeClr val="tx1"/>
            </a:solidFill>
          </a:endParaRPr>
        </a:p>
      </dgm:t>
    </dgm:pt>
    <dgm:pt modelId="{3DF2F2DB-0F6C-4F96-B757-96873D7954A4}" type="parTrans" cxnId="{DE0EB0E5-C717-41F4-8E20-1045DC702682}">
      <dgm:prSet/>
      <dgm:spPr/>
      <dgm:t>
        <a:bodyPr/>
        <a:lstStyle/>
        <a:p>
          <a:endParaRPr lang="en-US"/>
        </a:p>
      </dgm:t>
    </dgm:pt>
    <dgm:pt modelId="{4186EF02-F30F-441A-B7DB-D356B06172D6}" type="sibTrans" cxnId="{DE0EB0E5-C717-41F4-8E20-1045DC702682}">
      <dgm:prSet/>
      <dgm:spPr/>
      <dgm:t>
        <a:bodyPr/>
        <a:lstStyle/>
        <a:p>
          <a:endParaRPr lang="en-US"/>
        </a:p>
      </dgm:t>
    </dgm:pt>
    <dgm:pt modelId="{C822A73A-8EA1-4DE3-92F8-E158BD2376FD}">
      <dgm:prSet/>
      <dgm:spPr/>
      <dgm:t>
        <a:bodyPr/>
        <a:lstStyle/>
        <a:p>
          <a:pPr algn="just"/>
          <a:r>
            <a:rPr lang="en-IN" dirty="0">
              <a:solidFill>
                <a:schemeClr val="tx1"/>
              </a:solidFill>
            </a:rPr>
            <a:t>Enhanced Email Functionality</a:t>
          </a:r>
          <a:endParaRPr lang="en-US" dirty="0">
            <a:solidFill>
              <a:schemeClr val="tx1"/>
            </a:solidFill>
          </a:endParaRPr>
        </a:p>
      </dgm:t>
    </dgm:pt>
    <dgm:pt modelId="{0D2339F0-2A04-40CB-BE84-8CFFD23337E4}" type="parTrans" cxnId="{1B555545-76F7-4BD7-A059-1F6F976F1432}">
      <dgm:prSet/>
      <dgm:spPr/>
      <dgm:t>
        <a:bodyPr/>
        <a:lstStyle/>
        <a:p>
          <a:endParaRPr lang="en-US"/>
        </a:p>
      </dgm:t>
    </dgm:pt>
    <dgm:pt modelId="{47BAF491-A3BB-4454-9C64-94A4B937E52F}" type="sibTrans" cxnId="{1B555545-76F7-4BD7-A059-1F6F976F1432}">
      <dgm:prSet/>
      <dgm:spPr/>
      <dgm:t>
        <a:bodyPr/>
        <a:lstStyle/>
        <a:p>
          <a:endParaRPr lang="en-US"/>
        </a:p>
      </dgm:t>
    </dgm:pt>
    <dgm:pt modelId="{CC82779F-B0A6-4CDB-AC4B-A362BA943BA0}">
      <dgm:prSet/>
      <dgm:spPr/>
      <dgm:t>
        <a:bodyPr/>
        <a:lstStyle/>
        <a:p>
          <a:pPr algn="just"/>
          <a:r>
            <a:rPr lang="en-IN" dirty="0">
              <a:solidFill>
                <a:schemeClr val="tx1"/>
              </a:solidFill>
            </a:rPr>
            <a:t>Data Analytics Dashboard</a:t>
          </a:r>
          <a:endParaRPr lang="en-US" dirty="0">
            <a:solidFill>
              <a:schemeClr val="tx1"/>
            </a:solidFill>
          </a:endParaRPr>
        </a:p>
      </dgm:t>
    </dgm:pt>
    <dgm:pt modelId="{40943304-14F8-4ED7-B64E-5B49D6F812E6}" type="sibTrans" cxnId="{916E6899-A8B0-4BCF-AF6C-4B9905DBF017}">
      <dgm:prSet/>
      <dgm:spPr/>
      <dgm:t>
        <a:bodyPr/>
        <a:lstStyle/>
        <a:p>
          <a:endParaRPr lang="en-US"/>
        </a:p>
      </dgm:t>
    </dgm:pt>
    <dgm:pt modelId="{6CFE2794-7094-4CD1-9A53-1F673D9CC6EE}" type="parTrans" cxnId="{916E6899-A8B0-4BCF-AF6C-4B9905DBF017}">
      <dgm:prSet/>
      <dgm:spPr/>
      <dgm:t>
        <a:bodyPr/>
        <a:lstStyle/>
        <a:p>
          <a:endParaRPr lang="en-US"/>
        </a:p>
      </dgm:t>
    </dgm:pt>
    <dgm:pt modelId="{8FC8A8FD-D2FE-4A6F-A465-0EC30E5935BB}">
      <dgm:prSet/>
      <dgm:spPr/>
      <dgm:t>
        <a:bodyPr/>
        <a:lstStyle/>
        <a:p>
          <a:pPr algn="l"/>
          <a:r>
            <a:rPr lang="en-IN" dirty="0">
              <a:solidFill>
                <a:schemeClr val="tx1"/>
              </a:solidFill>
            </a:rPr>
            <a:t>Admin Panel Development</a:t>
          </a:r>
          <a:endParaRPr lang="en-US" dirty="0">
            <a:solidFill>
              <a:schemeClr val="tx1"/>
            </a:solidFill>
          </a:endParaRPr>
        </a:p>
      </dgm:t>
    </dgm:pt>
    <dgm:pt modelId="{B2D84E29-3ED5-4C7F-9F7E-5FA1F4FBE820}" type="sibTrans" cxnId="{48AC8D22-4771-48E6-A9C8-8F0663C58EB7}">
      <dgm:prSet/>
      <dgm:spPr/>
      <dgm:t>
        <a:bodyPr/>
        <a:lstStyle/>
        <a:p>
          <a:endParaRPr lang="en-US"/>
        </a:p>
      </dgm:t>
    </dgm:pt>
    <dgm:pt modelId="{F4D95075-B3EC-419B-A218-D0D9BC6A2434}" type="parTrans" cxnId="{48AC8D22-4771-48E6-A9C8-8F0663C58EB7}">
      <dgm:prSet/>
      <dgm:spPr/>
      <dgm:t>
        <a:bodyPr/>
        <a:lstStyle/>
        <a:p>
          <a:endParaRPr lang="en-US"/>
        </a:p>
      </dgm:t>
    </dgm:pt>
    <dgm:pt modelId="{D9B07E1A-ADEB-406C-AF82-54DFE932BD51}">
      <dgm:prSet/>
      <dgm:spPr/>
      <dgm:t>
        <a:bodyPr/>
        <a:lstStyle/>
        <a:p>
          <a:pPr algn="l"/>
          <a:r>
            <a:rPr lang="en-IN" dirty="0">
              <a:solidFill>
                <a:schemeClr val="tx1"/>
              </a:solidFill>
            </a:rPr>
            <a:t>Job Alerts and Notifications</a:t>
          </a:r>
          <a:endParaRPr lang="en-US" dirty="0">
            <a:solidFill>
              <a:schemeClr val="tx1"/>
            </a:solidFill>
          </a:endParaRPr>
        </a:p>
      </dgm:t>
    </dgm:pt>
    <dgm:pt modelId="{9E723C5E-2209-4C29-909F-D66BFDAA4AB3}" type="parTrans" cxnId="{41DEE631-BC31-44B1-8A91-5994297A3AF8}">
      <dgm:prSet/>
      <dgm:spPr/>
      <dgm:t>
        <a:bodyPr/>
        <a:lstStyle/>
        <a:p>
          <a:endParaRPr lang="en-IN"/>
        </a:p>
      </dgm:t>
    </dgm:pt>
    <dgm:pt modelId="{06DA33B4-0D25-48F2-B656-5D33750FA0E7}" type="sibTrans" cxnId="{41DEE631-BC31-44B1-8A91-5994297A3AF8}">
      <dgm:prSet/>
      <dgm:spPr/>
      <dgm:t>
        <a:bodyPr/>
        <a:lstStyle/>
        <a:p>
          <a:endParaRPr lang="en-IN"/>
        </a:p>
      </dgm:t>
    </dgm:pt>
    <dgm:pt modelId="{2E00F193-E5B5-4835-9C6D-1CAA0D03368D}">
      <dgm:prSet/>
      <dgm:spPr/>
      <dgm:t>
        <a:bodyPr/>
        <a:lstStyle/>
        <a:p>
          <a:pPr algn="l"/>
          <a:r>
            <a:rPr lang="en-IN" dirty="0">
              <a:solidFill>
                <a:schemeClr val="tx1"/>
              </a:solidFill>
            </a:rPr>
            <a:t>Dark Mode Option</a:t>
          </a:r>
          <a:endParaRPr lang="en-US" dirty="0">
            <a:solidFill>
              <a:schemeClr val="tx1"/>
            </a:solidFill>
          </a:endParaRPr>
        </a:p>
      </dgm:t>
    </dgm:pt>
    <dgm:pt modelId="{B9E906F3-2587-4878-A54C-28A74BDD21C1}" type="parTrans" cxnId="{FEA5232B-4001-4535-B854-CE1F064659ED}">
      <dgm:prSet/>
      <dgm:spPr/>
      <dgm:t>
        <a:bodyPr/>
        <a:lstStyle/>
        <a:p>
          <a:endParaRPr lang="en-IN"/>
        </a:p>
      </dgm:t>
    </dgm:pt>
    <dgm:pt modelId="{ADD9E2EB-38D6-4A97-B977-2D2A02BDEC04}" type="sibTrans" cxnId="{FEA5232B-4001-4535-B854-CE1F064659ED}">
      <dgm:prSet/>
      <dgm:spPr/>
      <dgm:t>
        <a:bodyPr/>
        <a:lstStyle/>
        <a:p>
          <a:endParaRPr lang="en-IN"/>
        </a:p>
      </dgm:t>
    </dgm:pt>
    <dgm:pt modelId="{D200EA94-784B-47F2-AD35-ED52952A07EF}" type="pres">
      <dgm:prSet presAssocID="{3F2FDB9F-B25F-45C6-87AF-1810388A447F}" presName="linearFlow" presStyleCnt="0">
        <dgm:presLayoutVars>
          <dgm:dir/>
          <dgm:resizeHandles val="exact"/>
        </dgm:presLayoutVars>
      </dgm:prSet>
      <dgm:spPr/>
    </dgm:pt>
    <dgm:pt modelId="{C10B3189-2065-4E29-9353-D9ADFFE8B56C}" type="pres">
      <dgm:prSet presAssocID="{EBB30A00-C1E9-4D9A-95E0-F07B2CA209CB}" presName="composite" presStyleCnt="0"/>
      <dgm:spPr/>
    </dgm:pt>
    <dgm:pt modelId="{C069EDBB-477B-4DDE-8552-4D7E07855554}" type="pres">
      <dgm:prSet presAssocID="{EBB30A00-C1E9-4D9A-95E0-F07B2CA209CB}" presName="imgShp" presStyleLbl="fgImgPlace1" presStyleIdx="0" presStyleCnt="6"/>
      <dgm:spPr>
        <a:blipFill>
          <a:blip xmlns:r="http://schemas.openxmlformats.org/officeDocument/2006/relationships" r:embed="rId1"/>
          <a:srcRect/>
          <a:stretch>
            <a:fillRect l="-33000" r="-33000"/>
          </a:stretch>
        </a:blipFill>
      </dgm:spPr>
    </dgm:pt>
    <dgm:pt modelId="{8CB80A1B-8395-42E6-9876-DE0A57F00B80}" type="pres">
      <dgm:prSet presAssocID="{EBB30A00-C1E9-4D9A-95E0-F07B2CA209CB}" presName="txShp" presStyleLbl="node1" presStyleIdx="0" presStyleCnt="6">
        <dgm:presLayoutVars>
          <dgm:bulletEnabled val="1"/>
        </dgm:presLayoutVars>
      </dgm:prSet>
      <dgm:spPr/>
    </dgm:pt>
    <dgm:pt modelId="{210EF61F-7807-40B5-BE2D-DA77A899C0E0}" type="pres">
      <dgm:prSet presAssocID="{4186EF02-F30F-441A-B7DB-D356B06172D6}" presName="spacing" presStyleCnt="0"/>
      <dgm:spPr/>
    </dgm:pt>
    <dgm:pt modelId="{A40831C8-BD01-4254-8940-BE27E3043DCA}" type="pres">
      <dgm:prSet presAssocID="{CC82779F-B0A6-4CDB-AC4B-A362BA943BA0}" presName="composite" presStyleCnt="0"/>
      <dgm:spPr/>
    </dgm:pt>
    <dgm:pt modelId="{21EEA532-4F59-4626-A8EE-E50C6338C875}" type="pres">
      <dgm:prSet presAssocID="{CC82779F-B0A6-4CDB-AC4B-A362BA943BA0}" presName="imgShp" presStyleLbl="fgImgPlace1" presStyleIdx="1" presStyleCnt="6"/>
      <dgm:spPr>
        <a:blipFill>
          <a:blip xmlns:r="http://schemas.openxmlformats.org/officeDocument/2006/relationships" r:embed="rId2"/>
          <a:srcRect/>
          <a:stretch>
            <a:fillRect l="-25000" r="-25000"/>
          </a:stretch>
        </a:blipFill>
      </dgm:spPr>
    </dgm:pt>
    <dgm:pt modelId="{9AECC62B-2E11-4E6A-A876-87381903CA10}" type="pres">
      <dgm:prSet presAssocID="{CC82779F-B0A6-4CDB-AC4B-A362BA943BA0}" presName="txShp" presStyleLbl="node1" presStyleIdx="1" presStyleCnt="6" custLinFactNeighborX="320">
        <dgm:presLayoutVars>
          <dgm:bulletEnabled val="1"/>
        </dgm:presLayoutVars>
      </dgm:prSet>
      <dgm:spPr/>
    </dgm:pt>
    <dgm:pt modelId="{F9B6652B-B727-467E-A241-635274ADB724}" type="pres">
      <dgm:prSet presAssocID="{40943304-14F8-4ED7-B64E-5B49D6F812E6}" presName="spacing" presStyleCnt="0"/>
      <dgm:spPr/>
    </dgm:pt>
    <dgm:pt modelId="{88111B35-E84D-4FF0-8563-5B5D6D595457}" type="pres">
      <dgm:prSet presAssocID="{C822A73A-8EA1-4DE3-92F8-E158BD2376FD}" presName="composite" presStyleCnt="0"/>
      <dgm:spPr/>
    </dgm:pt>
    <dgm:pt modelId="{2CCE94E0-35D5-49AB-B6F1-C9DA5DCB90D1}" type="pres">
      <dgm:prSet presAssocID="{C822A73A-8EA1-4DE3-92F8-E158BD2376FD}" presName="imgShp" presStyleLbl="fgImgPlace1" presStyleIdx="2" presStyleCnt="6"/>
      <dgm:spPr>
        <a:blipFill>
          <a:blip xmlns:r="http://schemas.openxmlformats.org/officeDocument/2006/relationships" r:embed="rId3"/>
          <a:srcRect/>
          <a:stretch>
            <a:fillRect l="-28000" r="-28000"/>
          </a:stretch>
        </a:blipFill>
      </dgm:spPr>
    </dgm:pt>
    <dgm:pt modelId="{AA2D6962-238E-4377-92EE-1E3ACB5C1744}" type="pres">
      <dgm:prSet presAssocID="{C822A73A-8EA1-4DE3-92F8-E158BD2376FD}" presName="txShp" presStyleLbl="node1" presStyleIdx="2" presStyleCnt="6">
        <dgm:presLayoutVars>
          <dgm:bulletEnabled val="1"/>
        </dgm:presLayoutVars>
      </dgm:prSet>
      <dgm:spPr/>
    </dgm:pt>
    <dgm:pt modelId="{1530FB6C-32A9-4471-9338-D6C83D8F2624}" type="pres">
      <dgm:prSet presAssocID="{47BAF491-A3BB-4454-9C64-94A4B937E52F}" presName="spacing" presStyleCnt="0"/>
      <dgm:spPr/>
    </dgm:pt>
    <dgm:pt modelId="{37B236CA-A170-4250-BAE5-54CE63F5E4F3}" type="pres">
      <dgm:prSet presAssocID="{8FC8A8FD-D2FE-4A6F-A465-0EC30E5935BB}" presName="composite" presStyleCnt="0"/>
      <dgm:spPr/>
    </dgm:pt>
    <dgm:pt modelId="{6640871C-0109-45CF-A65D-C921C5A40C0F}" type="pres">
      <dgm:prSet presAssocID="{8FC8A8FD-D2FE-4A6F-A465-0EC30E5935BB}" presName="imgShp" presStyleLbl="fgImgPlace1" presStyleIdx="3" presStyleCnt="6"/>
      <dgm:spPr>
        <a:blipFill>
          <a:blip xmlns:r="http://schemas.openxmlformats.org/officeDocument/2006/relationships" r:embed="rId4"/>
          <a:srcRect/>
          <a:stretch>
            <a:fillRect/>
          </a:stretch>
        </a:blipFill>
      </dgm:spPr>
    </dgm:pt>
    <dgm:pt modelId="{F31DC206-0FC6-448A-BB42-06B959D6595D}" type="pres">
      <dgm:prSet presAssocID="{8FC8A8FD-D2FE-4A6F-A465-0EC30E5935BB}" presName="txShp" presStyleLbl="node1" presStyleIdx="3" presStyleCnt="6">
        <dgm:presLayoutVars>
          <dgm:bulletEnabled val="1"/>
        </dgm:presLayoutVars>
      </dgm:prSet>
      <dgm:spPr/>
    </dgm:pt>
    <dgm:pt modelId="{7C16C3F9-57C6-4B4A-947F-D0721FA0C804}" type="pres">
      <dgm:prSet presAssocID="{B2D84E29-3ED5-4C7F-9F7E-5FA1F4FBE820}" presName="spacing" presStyleCnt="0"/>
      <dgm:spPr/>
    </dgm:pt>
    <dgm:pt modelId="{D5C66602-E677-44BB-B875-689844C94CA9}" type="pres">
      <dgm:prSet presAssocID="{D9B07E1A-ADEB-406C-AF82-54DFE932BD51}" presName="composite" presStyleCnt="0"/>
      <dgm:spPr/>
    </dgm:pt>
    <dgm:pt modelId="{3A6DB802-C077-4209-B501-9568545D4624}" type="pres">
      <dgm:prSet presAssocID="{D9B07E1A-ADEB-406C-AF82-54DFE932BD51}" presName="imgShp" presStyleLbl="fgImgPlace1" presStyleIdx="4" presStyleCnt="6"/>
      <dgm:spPr>
        <a:blipFill>
          <a:blip xmlns:r="http://schemas.openxmlformats.org/officeDocument/2006/relationships" r:embed="rId5">
            <a:extLst>
              <a:ext uri="{28A0092B-C50C-407E-A947-70E740481C1C}">
                <a14:useLocalDpi xmlns:a14="http://schemas.microsoft.com/office/drawing/2010/main" val="0"/>
              </a:ext>
            </a:extLst>
          </a:blip>
          <a:srcRect/>
          <a:stretch>
            <a:fillRect/>
          </a:stretch>
        </a:blipFill>
      </dgm:spPr>
    </dgm:pt>
    <dgm:pt modelId="{BA137EDB-60A5-4902-9B1B-1428F1703EE7}" type="pres">
      <dgm:prSet presAssocID="{D9B07E1A-ADEB-406C-AF82-54DFE932BD51}" presName="txShp" presStyleLbl="node1" presStyleIdx="4" presStyleCnt="6">
        <dgm:presLayoutVars>
          <dgm:bulletEnabled val="1"/>
        </dgm:presLayoutVars>
      </dgm:prSet>
      <dgm:spPr/>
    </dgm:pt>
    <dgm:pt modelId="{73EDE73C-5063-4F89-BB52-A6C9D46A8604}" type="pres">
      <dgm:prSet presAssocID="{06DA33B4-0D25-48F2-B656-5D33750FA0E7}" presName="spacing" presStyleCnt="0"/>
      <dgm:spPr/>
    </dgm:pt>
    <dgm:pt modelId="{B360CF0B-15A2-4FF1-8A09-CE272FFB4AA9}" type="pres">
      <dgm:prSet presAssocID="{2E00F193-E5B5-4835-9C6D-1CAA0D03368D}" presName="composite" presStyleCnt="0"/>
      <dgm:spPr/>
    </dgm:pt>
    <dgm:pt modelId="{53A80A8C-AEF5-40E8-87C3-B623E716C7BE}" type="pres">
      <dgm:prSet presAssocID="{2E00F193-E5B5-4835-9C6D-1CAA0D03368D}" presName="imgShp" presStyleLbl="fgImgPlace1" presStyleIdx="5" presStyleCnt="6"/>
      <dgm:spPr>
        <a:blipFill>
          <a:blip xmlns:r="http://schemas.openxmlformats.org/officeDocument/2006/relationships" r:embed="rId6">
            <a:extLst>
              <a:ext uri="{28A0092B-C50C-407E-A947-70E740481C1C}">
                <a14:useLocalDpi xmlns:a14="http://schemas.microsoft.com/office/drawing/2010/main" val="0"/>
              </a:ext>
            </a:extLst>
          </a:blip>
          <a:srcRect/>
          <a:stretch>
            <a:fillRect l="-39000" r="-39000"/>
          </a:stretch>
        </a:blipFill>
      </dgm:spPr>
    </dgm:pt>
    <dgm:pt modelId="{960B6A9E-5A79-41B6-A230-C11391C0BA2A}" type="pres">
      <dgm:prSet presAssocID="{2E00F193-E5B5-4835-9C6D-1CAA0D03368D}" presName="txShp" presStyleLbl="node1" presStyleIdx="5" presStyleCnt="6">
        <dgm:presLayoutVars>
          <dgm:bulletEnabled val="1"/>
        </dgm:presLayoutVars>
      </dgm:prSet>
      <dgm:spPr/>
    </dgm:pt>
  </dgm:ptLst>
  <dgm:cxnLst>
    <dgm:cxn modelId="{473D4A16-9EA5-42BA-A08D-F0BE061D4B23}" type="presOf" srcId="{C822A73A-8EA1-4DE3-92F8-E158BD2376FD}" destId="{AA2D6962-238E-4377-92EE-1E3ACB5C1744}" srcOrd="0" destOrd="0" presId="urn:microsoft.com/office/officeart/2005/8/layout/vList3"/>
    <dgm:cxn modelId="{48AC8D22-4771-48E6-A9C8-8F0663C58EB7}" srcId="{3F2FDB9F-B25F-45C6-87AF-1810388A447F}" destId="{8FC8A8FD-D2FE-4A6F-A465-0EC30E5935BB}" srcOrd="3" destOrd="0" parTransId="{F4D95075-B3EC-419B-A218-D0D9BC6A2434}" sibTransId="{B2D84E29-3ED5-4C7F-9F7E-5FA1F4FBE820}"/>
    <dgm:cxn modelId="{602E5123-9251-4C19-8DFD-7650F6AA1477}" type="presOf" srcId="{D9B07E1A-ADEB-406C-AF82-54DFE932BD51}" destId="{BA137EDB-60A5-4902-9B1B-1428F1703EE7}" srcOrd="0" destOrd="0" presId="urn:microsoft.com/office/officeart/2005/8/layout/vList3"/>
    <dgm:cxn modelId="{FEA5232B-4001-4535-B854-CE1F064659ED}" srcId="{3F2FDB9F-B25F-45C6-87AF-1810388A447F}" destId="{2E00F193-E5B5-4835-9C6D-1CAA0D03368D}" srcOrd="5" destOrd="0" parTransId="{B9E906F3-2587-4878-A54C-28A74BDD21C1}" sibTransId="{ADD9E2EB-38D6-4A97-B977-2D2A02BDEC04}"/>
    <dgm:cxn modelId="{41DEE631-BC31-44B1-8A91-5994297A3AF8}" srcId="{3F2FDB9F-B25F-45C6-87AF-1810388A447F}" destId="{D9B07E1A-ADEB-406C-AF82-54DFE932BD51}" srcOrd="4" destOrd="0" parTransId="{9E723C5E-2209-4C29-909F-D66BFDAA4AB3}" sibTransId="{06DA33B4-0D25-48F2-B656-5D33750FA0E7}"/>
    <dgm:cxn modelId="{7D9AA433-F236-4D75-924B-F10824341151}" type="presOf" srcId="{8FC8A8FD-D2FE-4A6F-A465-0EC30E5935BB}" destId="{F31DC206-0FC6-448A-BB42-06B959D6595D}" srcOrd="0" destOrd="0" presId="urn:microsoft.com/office/officeart/2005/8/layout/vList3"/>
    <dgm:cxn modelId="{A91B3838-F4F6-4132-AAB8-3DB079C60D01}" type="presOf" srcId="{3F2FDB9F-B25F-45C6-87AF-1810388A447F}" destId="{D200EA94-784B-47F2-AD35-ED52952A07EF}" srcOrd="0" destOrd="0" presId="urn:microsoft.com/office/officeart/2005/8/layout/vList3"/>
    <dgm:cxn modelId="{1B555545-76F7-4BD7-A059-1F6F976F1432}" srcId="{3F2FDB9F-B25F-45C6-87AF-1810388A447F}" destId="{C822A73A-8EA1-4DE3-92F8-E158BD2376FD}" srcOrd="2" destOrd="0" parTransId="{0D2339F0-2A04-40CB-BE84-8CFFD23337E4}" sibTransId="{47BAF491-A3BB-4454-9C64-94A4B937E52F}"/>
    <dgm:cxn modelId="{F7E1118B-D5CE-4FA7-B1FE-5F08819FFA1C}" type="presOf" srcId="{EBB30A00-C1E9-4D9A-95E0-F07B2CA209CB}" destId="{8CB80A1B-8395-42E6-9876-DE0A57F00B80}" srcOrd="0" destOrd="0" presId="urn:microsoft.com/office/officeart/2005/8/layout/vList3"/>
    <dgm:cxn modelId="{62FAD993-2B5E-4BDE-9A11-2C73D19224F4}" type="presOf" srcId="{CC82779F-B0A6-4CDB-AC4B-A362BA943BA0}" destId="{9AECC62B-2E11-4E6A-A876-87381903CA10}" srcOrd="0" destOrd="0" presId="urn:microsoft.com/office/officeart/2005/8/layout/vList3"/>
    <dgm:cxn modelId="{916E6899-A8B0-4BCF-AF6C-4B9905DBF017}" srcId="{3F2FDB9F-B25F-45C6-87AF-1810388A447F}" destId="{CC82779F-B0A6-4CDB-AC4B-A362BA943BA0}" srcOrd="1" destOrd="0" parTransId="{6CFE2794-7094-4CD1-9A53-1F673D9CC6EE}" sibTransId="{40943304-14F8-4ED7-B64E-5B49D6F812E6}"/>
    <dgm:cxn modelId="{183BD499-59E7-4F79-A084-7DA27DDF89DC}" type="presOf" srcId="{2E00F193-E5B5-4835-9C6D-1CAA0D03368D}" destId="{960B6A9E-5A79-41B6-A230-C11391C0BA2A}" srcOrd="0" destOrd="0" presId="urn:microsoft.com/office/officeart/2005/8/layout/vList3"/>
    <dgm:cxn modelId="{DE0EB0E5-C717-41F4-8E20-1045DC702682}" srcId="{3F2FDB9F-B25F-45C6-87AF-1810388A447F}" destId="{EBB30A00-C1E9-4D9A-95E0-F07B2CA209CB}" srcOrd="0" destOrd="0" parTransId="{3DF2F2DB-0F6C-4F96-B757-96873D7954A4}" sibTransId="{4186EF02-F30F-441A-B7DB-D356B06172D6}"/>
    <dgm:cxn modelId="{385668BF-2103-4E35-ACE5-678F27958241}" type="presParOf" srcId="{D200EA94-784B-47F2-AD35-ED52952A07EF}" destId="{C10B3189-2065-4E29-9353-D9ADFFE8B56C}" srcOrd="0" destOrd="0" presId="urn:microsoft.com/office/officeart/2005/8/layout/vList3"/>
    <dgm:cxn modelId="{0B1617A6-FD90-4CC7-94D3-4DF0EE7A43CB}" type="presParOf" srcId="{C10B3189-2065-4E29-9353-D9ADFFE8B56C}" destId="{C069EDBB-477B-4DDE-8552-4D7E07855554}" srcOrd="0" destOrd="0" presId="urn:microsoft.com/office/officeart/2005/8/layout/vList3"/>
    <dgm:cxn modelId="{D76294B1-8059-488B-A887-B21883349982}" type="presParOf" srcId="{C10B3189-2065-4E29-9353-D9ADFFE8B56C}" destId="{8CB80A1B-8395-42E6-9876-DE0A57F00B80}" srcOrd="1" destOrd="0" presId="urn:microsoft.com/office/officeart/2005/8/layout/vList3"/>
    <dgm:cxn modelId="{D30D65B4-B381-4D7D-8F40-53BEA8B5B356}" type="presParOf" srcId="{D200EA94-784B-47F2-AD35-ED52952A07EF}" destId="{210EF61F-7807-40B5-BE2D-DA77A899C0E0}" srcOrd="1" destOrd="0" presId="urn:microsoft.com/office/officeart/2005/8/layout/vList3"/>
    <dgm:cxn modelId="{16785D5A-57FE-47C6-87E8-B0FFCAB02689}" type="presParOf" srcId="{D200EA94-784B-47F2-AD35-ED52952A07EF}" destId="{A40831C8-BD01-4254-8940-BE27E3043DCA}" srcOrd="2" destOrd="0" presId="urn:microsoft.com/office/officeart/2005/8/layout/vList3"/>
    <dgm:cxn modelId="{85ADCA4E-EDAE-4852-AFC8-DE1F87073855}" type="presParOf" srcId="{A40831C8-BD01-4254-8940-BE27E3043DCA}" destId="{21EEA532-4F59-4626-A8EE-E50C6338C875}" srcOrd="0" destOrd="0" presId="urn:microsoft.com/office/officeart/2005/8/layout/vList3"/>
    <dgm:cxn modelId="{05860AF7-125A-4DA1-96BA-A921040C2533}" type="presParOf" srcId="{A40831C8-BD01-4254-8940-BE27E3043DCA}" destId="{9AECC62B-2E11-4E6A-A876-87381903CA10}" srcOrd="1" destOrd="0" presId="urn:microsoft.com/office/officeart/2005/8/layout/vList3"/>
    <dgm:cxn modelId="{AFD00F95-4EAA-4928-82DA-95E19A8E2A99}" type="presParOf" srcId="{D200EA94-784B-47F2-AD35-ED52952A07EF}" destId="{F9B6652B-B727-467E-A241-635274ADB724}" srcOrd="3" destOrd="0" presId="urn:microsoft.com/office/officeart/2005/8/layout/vList3"/>
    <dgm:cxn modelId="{AF373B68-ADE2-4FE7-BA6D-813517C39E85}" type="presParOf" srcId="{D200EA94-784B-47F2-AD35-ED52952A07EF}" destId="{88111B35-E84D-4FF0-8563-5B5D6D595457}" srcOrd="4" destOrd="0" presId="urn:microsoft.com/office/officeart/2005/8/layout/vList3"/>
    <dgm:cxn modelId="{203081E0-A055-43BB-BC2E-972BF1332F74}" type="presParOf" srcId="{88111B35-E84D-4FF0-8563-5B5D6D595457}" destId="{2CCE94E0-35D5-49AB-B6F1-C9DA5DCB90D1}" srcOrd="0" destOrd="0" presId="urn:microsoft.com/office/officeart/2005/8/layout/vList3"/>
    <dgm:cxn modelId="{9659F777-3814-4DE3-B29A-C75BF8591828}" type="presParOf" srcId="{88111B35-E84D-4FF0-8563-5B5D6D595457}" destId="{AA2D6962-238E-4377-92EE-1E3ACB5C1744}" srcOrd="1" destOrd="0" presId="urn:microsoft.com/office/officeart/2005/8/layout/vList3"/>
    <dgm:cxn modelId="{37FC6F6E-53FD-4D88-806C-0E3D5EB8E94E}" type="presParOf" srcId="{D200EA94-784B-47F2-AD35-ED52952A07EF}" destId="{1530FB6C-32A9-4471-9338-D6C83D8F2624}" srcOrd="5" destOrd="0" presId="urn:microsoft.com/office/officeart/2005/8/layout/vList3"/>
    <dgm:cxn modelId="{1E9D9952-DCCD-4D3F-AF33-70C799C1C9F2}" type="presParOf" srcId="{D200EA94-784B-47F2-AD35-ED52952A07EF}" destId="{37B236CA-A170-4250-BAE5-54CE63F5E4F3}" srcOrd="6" destOrd="0" presId="urn:microsoft.com/office/officeart/2005/8/layout/vList3"/>
    <dgm:cxn modelId="{078B3F12-25FF-47E9-83BE-F4498B47B3F8}" type="presParOf" srcId="{37B236CA-A170-4250-BAE5-54CE63F5E4F3}" destId="{6640871C-0109-45CF-A65D-C921C5A40C0F}" srcOrd="0" destOrd="0" presId="urn:microsoft.com/office/officeart/2005/8/layout/vList3"/>
    <dgm:cxn modelId="{12AD279D-11B0-44CE-B659-87BCA8445DF3}" type="presParOf" srcId="{37B236CA-A170-4250-BAE5-54CE63F5E4F3}" destId="{F31DC206-0FC6-448A-BB42-06B959D6595D}" srcOrd="1" destOrd="0" presId="urn:microsoft.com/office/officeart/2005/8/layout/vList3"/>
    <dgm:cxn modelId="{DCA36762-F410-4C35-8955-392017B20E3A}" type="presParOf" srcId="{D200EA94-784B-47F2-AD35-ED52952A07EF}" destId="{7C16C3F9-57C6-4B4A-947F-D0721FA0C804}" srcOrd="7" destOrd="0" presId="urn:microsoft.com/office/officeart/2005/8/layout/vList3"/>
    <dgm:cxn modelId="{86F9F4B2-57E7-4148-B525-784EB687871A}" type="presParOf" srcId="{D200EA94-784B-47F2-AD35-ED52952A07EF}" destId="{D5C66602-E677-44BB-B875-689844C94CA9}" srcOrd="8" destOrd="0" presId="urn:microsoft.com/office/officeart/2005/8/layout/vList3"/>
    <dgm:cxn modelId="{790B8D1B-48CA-46BF-B016-48EB36AF8AB4}" type="presParOf" srcId="{D5C66602-E677-44BB-B875-689844C94CA9}" destId="{3A6DB802-C077-4209-B501-9568545D4624}" srcOrd="0" destOrd="0" presId="urn:microsoft.com/office/officeart/2005/8/layout/vList3"/>
    <dgm:cxn modelId="{E3AD12E6-2A95-4498-8CA0-A2F19188B6B8}" type="presParOf" srcId="{D5C66602-E677-44BB-B875-689844C94CA9}" destId="{BA137EDB-60A5-4902-9B1B-1428F1703EE7}" srcOrd="1" destOrd="0" presId="urn:microsoft.com/office/officeart/2005/8/layout/vList3"/>
    <dgm:cxn modelId="{C901E424-2B2C-4048-A3F7-E107EEA1E23F}" type="presParOf" srcId="{D200EA94-784B-47F2-AD35-ED52952A07EF}" destId="{73EDE73C-5063-4F89-BB52-A6C9D46A8604}" srcOrd="9" destOrd="0" presId="urn:microsoft.com/office/officeart/2005/8/layout/vList3"/>
    <dgm:cxn modelId="{C11C9C05-862E-415C-8662-6BACB2109E1C}" type="presParOf" srcId="{D200EA94-784B-47F2-AD35-ED52952A07EF}" destId="{B360CF0B-15A2-4FF1-8A09-CE272FFB4AA9}" srcOrd="10" destOrd="0" presId="urn:microsoft.com/office/officeart/2005/8/layout/vList3"/>
    <dgm:cxn modelId="{3534058A-0F2B-4748-80B0-D0349C1354D4}" type="presParOf" srcId="{B360CF0B-15A2-4FF1-8A09-CE272FFB4AA9}" destId="{53A80A8C-AEF5-40E8-87C3-B623E716C7BE}" srcOrd="0" destOrd="0" presId="urn:microsoft.com/office/officeart/2005/8/layout/vList3"/>
    <dgm:cxn modelId="{F24045AE-F4AF-416E-8E68-C788B4EDC321}" type="presParOf" srcId="{B360CF0B-15A2-4FF1-8A09-CE272FFB4AA9}" destId="{960B6A9E-5A79-41B6-A230-C11391C0BA2A}"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83318E-687E-464A-B037-7A4DCA1C342B}">
      <dsp:nvSpPr>
        <dsp:cNvPr id="0" name=""/>
        <dsp:cNvSpPr/>
      </dsp:nvSpPr>
      <dsp:spPr>
        <a:xfrm>
          <a:off x="-5634190" y="-822134"/>
          <a:ext cx="6738957" cy="6593772"/>
        </a:xfrm>
        <a:prstGeom prst="blockArc">
          <a:avLst>
            <a:gd name="adj1" fmla="val 18900000"/>
            <a:gd name="adj2" fmla="val 2700000"/>
            <a:gd name="adj3" fmla="val 324"/>
          </a:avLst>
        </a:pr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95E681D3-5285-45E9-857A-F08BAEDE7BD4}">
      <dsp:nvSpPr>
        <dsp:cNvPr id="0" name=""/>
        <dsp:cNvSpPr/>
      </dsp:nvSpPr>
      <dsp:spPr>
        <a:xfrm>
          <a:off x="514151" y="346299"/>
          <a:ext cx="6089886" cy="761431"/>
        </a:xfrm>
        <a:prstGeom prst="rect">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4386" tIns="35560" rIns="35560" bIns="35560"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tx1"/>
              </a:solidFill>
            </a:rPr>
            <a:t>Send automated email notifications upon registration, ensuring users are updated with account details and platform communications.</a:t>
          </a:r>
        </a:p>
      </dsp:txBody>
      <dsp:txXfrm>
        <a:off x="514151" y="346299"/>
        <a:ext cx="6089886" cy="761431"/>
      </dsp:txXfrm>
    </dsp:sp>
    <dsp:sp modelId="{A66B2A34-DA6C-4B49-B3DE-EA94F9E10286}">
      <dsp:nvSpPr>
        <dsp:cNvPr id="0" name=""/>
        <dsp:cNvSpPr/>
      </dsp:nvSpPr>
      <dsp:spPr>
        <a:xfrm>
          <a:off x="111036" y="264256"/>
          <a:ext cx="951789" cy="951789"/>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9810E5A0-C4D0-4BF9-9770-16DC71A96B9E}">
      <dsp:nvSpPr>
        <dsp:cNvPr id="0" name=""/>
        <dsp:cNvSpPr/>
      </dsp:nvSpPr>
      <dsp:spPr>
        <a:xfrm>
          <a:off x="1064143" y="1487007"/>
          <a:ext cx="5653340" cy="761431"/>
        </a:xfrm>
        <a:prstGeom prst="rect">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4386" tIns="35560" rIns="35560" bIns="35560"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tx1"/>
              </a:solidFill>
            </a:rPr>
            <a:t> Allow users to create professional resumes easily by inputting their details through an intuitive interface.</a:t>
          </a:r>
        </a:p>
      </dsp:txBody>
      <dsp:txXfrm>
        <a:off x="1064143" y="1487007"/>
        <a:ext cx="5653340" cy="761431"/>
      </dsp:txXfrm>
    </dsp:sp>
    <dsp:sp modelId="{177A4A5E-EBA6-4481-981E-698322142447}">
      <dsp:nvSpPr>
        <dsp:cNvPr id="0" name=""/>
        <dsp:cNvSpPr/>
      </dsp:nvSpPr>
      <dsp:spPr>
        <a:xfrm>
          <a:off x="536161" y="1482831"/>
          <a:ext cx="951789" cy="951789"/>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37DF6880-3AE3-4739-BF8A-433551658ACC}">
      <dsp:nvSpPr>
        <dsp:cNvPr id="0" name=""/>
        <dsp:cNvSpPr/>
      </dsp:nvSpPr>
      <dsp:spPr>
        <a:xfrm>
          <a:off x="994971" y="2607979"/>
          <a:ext cx="5653340" cy="761431"/>
        </a:xfrm>
        <a:prstGeom prst="rect">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4386" tIns="35560" rIns="35560" bIns="35560"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tx1"/>
              </a:solidFill>
            </a:rPr>
            <a:t>. Provide a dedicated page for users to connect with the team, ask questions, and get support effectively.</a:t>
          </a:r>
        </a:p>
      </dsp:txBody>
      <dsp:txXfrm>
        <a:off x="994971" y="2607979"/>
        <a:ext cx="5653340" cy="761431"/>
      </dsp:txXfrm>
    </dsp:sp>
    <dsp:sp modelId="{E41C6A2E-DCAF-41B8-875B-157A64242210}">
      <dsp:nvSpPr>
        <dsp:cNvPr id="0" name=""/>
        <dsp:cNvSpPr/>
      </dsp:nvSpPr>
      <dsp:spPr>
        <a:xfrm>
          <a:off x="519076" y="2570029"/>
          <a:ext cx="951789" cy="951789"/>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DA2D4AD5-AD1D-4DE3-AC99-455A8BA54246}">
      <dsp:nvSpPr>
        <dsp:cNvPr id="0" name=""/>
        <dsp:cNvSpPr/>
      </dsp:nvSpPr>
      <dsp:spPr>
        <a:xfrm>
          <a:off x="558424" y="3807554"/>
          <a:ext cx="6089886" cy="761431"/>
        </a:xfrm>
        <a:prstGeom prst="rect">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4386" tIns="35560" rIns="35560" bIns="35560"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tx1"/>
              </a:solidFill>
            </a:rPr>
            <a:t>Provide an advanced and user-friendly search feature to help users find job opportunities tailored to their skills, location, and preferences..</a:t>
          </a:r>
          <a:endParaRPr lang="en-IN" sz="1400" kern="1200" dirty="0">
            <a:solidFill>
              <a:schemeClr val="tx1"/>
            </a:solidFill>
          </a:endParaRPr>
        </a:p>
      </dsp:txBody>
      <dsp:txXfrm>
        <a:off x="558424" y="3807554"/>
        <a:ext cx="6089886" cy="761431"/>
      </dsp:txXfrm>
    </dsp:sp>
    <dsp:sp modelId="{86C43192-24BC-4D57-8C30-4F1103A0F4F0}">
      <dsp:nvSpPr>
        <dsp:cNvPr id="0" name=""/>
        <dsp:cNvSpPr/>
      </dsp:nvSpPr>
      <dsp:spPr>
        <a:xfrm>
          <a:off x="91391" y="3712375"/>
          <a:ext cx="951789" cy="951789"/>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B80A1B-8395-42E6-9876-DE0A57F00B80}">
      <dsp:nvSpPr>
        <dsp:cNvPr id="0" name=""/>
        <dsp:cNvSpPr/>
      </dsp:nvSpPr>
      <dsp:spPr>
        <a:xfrm rot="10800000">
          <a:off x="1440770" y="1403"/>
          <a:ext cx="4979687" cy="745954"/>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8945" tIns="80010" rIns="149352" bIns="80010" numCol="1" spcCol="1270" anchor="ctr" anchorCtr="0">
          <a:noAutofit/>
        </a:bodyPr>
        <a:lstStyle/>
        <a:p>
          <a:pPr marL="0" lvl="0" indent="0" algn="l" defTabSz="933450">
            <a:lnSpc>
              <a:spcPct val="90000"/>
            </a:lnSpc>
            <a:spcBef>
              <a:spcPct val="0"/>
            </a:spcBef>
            <a:spcAft>
              <a:spcPct val="35000"/>
            </a:spcAft>
            <a:buNone/>
          </a:pPr>
          <a:r>
            <a:rPr lang="en-US" sz="2100" kern="1200" dirty="0">
              <a:solidFill>
                <a:schemeClr val="tx1"/>
              </a:solidFill>
            </a:rPr>
            <a:t>User Authentication (Log In/Register)</a:t>
          </a:r>
        </a:p>
      </dsp:txBody>
      <dsp:txXfrm rot="10800000">
        <a:off x="1627258" y="1403"/>
        <a:ext cx="4793199" cy="745954"/>
      </dsp:txXfrm>
    </dsp:sp>
    <dsp:sp modelId="{C069EDBB-477B-4DDE-8552-4D7E07855554}">
      <dsp:nvSpPr>
        <dsp:cNvPr id="0" name=""/>
        <dsp:cNvSpPr/>
      </dsp:nvSpPr>
      <dsp:spPr>
        <a:xfrm>
          <a:off x="1067793" y="1403"/>
          <a:ext cx="745954" cy="745954"/>
        </a:xfrm>
        <a:prstGeom prst="ellipse">
          <a:avLst/>
        </a:prstGeom>
        <a:blipFill>
          <a:blip xmlns:r="http://schemas.openxmlformats.org/officeDocument/2006/relationships" r:embed="rId1"/>
          <a:srcRect/>
          <a:stretch>
            <a:fillRect l="-33000" r="-3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E09F118-80D7-4234-9EB7-8EC3A11DD4F6}">
      <dsp:nvSpPr>
        <dsp:cNvPr id="0" name=""/>
        <dsp:cNvSpPr/>
      </dsp:nvSpPr>
      <dsp:spPr>
        <a:xfrm rot="10800000">
          <a:off x="1440770" y="970031"/>
          <a:ext cx="4979687" cy="745954"/>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8945" tIns="80010" rIns="149352" bIns="80010" numCol="1" spcCol="1270" anchor="ctr" anchorCtr="0">
          <a:noAutofit/>
        </a:bodyPr>
        <a:lstStyle/>
        <a:p>
          <a:pPr marL="0" lvl="0" indent="0" algn="l" defTabSz="933450">
            <a:lnSpc>
              <a:spcPct val="90000"/>
            </a:lnSpc>
            <a:spcBef>
              <a:spcPct val="0"/>
            </a:spcBef>
            <a:spcAft>
              <a:spcPct val="35000"/>
            </a:spcAft>
            <a:buNone/>
          </a:pPr>
          <a:r>
            <a:rPr lang="en-IN" sz="2100" kern="1200" dirty="0">
              <a:solidFill>
                <a:schemeClr val="tx1"/>
              </a:solidFill>
            </a:rPr>
            <a:t>Advanced Job Search</a:t>
          </a:r>
          <a:endParaRPr lang="en-US" sz="2100" kern="1200" dirty="0">
            <a:solidFill>
              <a:schemeClr val="tx1"/>
            </a:solidFill>
          </a:endParaRPr>
        </a:p>
      </dsp:txBody>
      <dsp:txXfrm rot="10800000">
        <a:off x="1627258" y="970031"/>
        <a:ext cx="4793199" cy="745954"/>
      </dsp:txXfrm>
    </dsp:sp>
    <dsp:sp modelId="{0C3C33E4-F107-4A31-96DA-D895647B8007}">
      <dsp:nvSpPr>
        <dsp:cNvPr id="0" name=""/>
        <dsp:cNvSpPr/>
      </dsp:nvSpPr>
      <dsp:spPr>
        <a:xfrm>
          <a:off x="1067793" y="970031"/>
          <a:ext cx="745954" cy="745954"/>
        </a:xfrm>
        <a:prstGeom prst="ellipse">
          <a:avLst/>
        </a:prstGeom>
        <a:blipFill>
          <a:blip xmlns:r="http://schemas.openxmlformats.org/officeDocument/2006/relationships" r:embed="rId2"/>
          <a:srcRect/>
          <a:stretch>
            <a:fillRect l="-93000" r="-9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AECC62B-2E11-4E6A-A876-87381903CA10}">
      <dsp:nvSpPr>
        <dsp:cNvPr id="0" name=""/>
        <dsp:cNvSpPr/>
      </dsp:nvSpPr>
      <dsp:spPr>
        <a:xfrm rot="10800000">
          <a:off x="1456705" y="1938660"/>
          <a:ext cx="4979687" cy="745954"/>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8945" tIns="80010" rIns="149352" bIns="80010" numCol="1" spcCol="1270" anchor="ctr" anchorCtr="0">
          <a:noAutofit/>
        </a:bodyPr>
        <a:lstStyle/>
        <a:p>
          <a:pPr marL="0" lvl="0" indent="0" algn="just" defTabSz="933450">
            <a:lnSpc>
              <a:spcPct val="90000"/>
            </a:lnSpc>
            <a:spcBef>
              <a:spcPct val="0"/>
            </a:spcBef>
            <a:spcAft>
              <a:spcPct val="35000"/>
            </a:spcAft>
            <a:buNone/>
          </a:pPr>
          <a:r>
            <a:rPr lang="en-IN" sz="2100" kern="1200" dirty="0">
              <a:solidFill>
                <a:schemeClr val="tx1"/>
              </a:solidFill>
            </a:rPr>
            <a:t>Resume Builder</a:t>
          </a:r>
          <a:endParaRPr lang="en-US" sz="2100" kern="1200" dirty="0">
            <a:solidFill>
              <a:schemeClr val="tx1"/>
            </a:solidFill>
          </a:endParaRPr>
        </a:p>
      </dsp:txBody>
      <dsp:txXfrm rot="10800000">
        <a:off x="1643193" y="1938660"/>
        <a:ext cx="4793199" cy="745954"/>
      </dsp:txXfrm>
    </dsp:sp>
    <dsp:sp modelId="{21EEA532-4F59-4626-A8EE-E50C6338C875}">
      <dsp:nvSpPr>
        <dsp:cNvPr id="0" name=""/>
        <dsp:cNvSpPr/>
      </dsp:nvSpPr>
      <dsp:spPr>
        <a:xfrm>
          <a:off x="1067793" y="1938660"/>
          <a:ext cx="745954" cy="745954"/>
        </a:xfrm>
        <a:prstGeom prst="ellipse">
          <a:avLst/>
        </a:prstGeom>
        <a:blipFill>
          <a:blip xmlns:r="http://schemas.openxmlformats.org/officeDocument/2006/relationships" r:embed="rId3"/>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A2D6962-238E-4377-92EE-1E3ACB5C1744}">
      <dsp:nvSpPr>
        <dsp:cNvPr id="0" name=""/>
        <dsp:cNvSpPr/>
      </dsp:nvSpPr>
      <dsp:spPr>
        <a:xfrm rot="10800000">
          <a:off x="1440770" y="2907288"/>
          <a:ext cx="4979687" cy="745954"/>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8945" tIns="80010" rIns="149352" bIns="80010" numCol="1" spcCol="1270" anchor="ctr" anchorCtr="0">
          <a:noAutofit/>
        </a:bodyPr>
        <a:lstStyle/>
        <a:p>
          <a:pPr marL="0" lvl="0" indent="0" algn="just" defTabSz="933450">
            <a:lnSpc>
              <a:spcPct val="90000"/>
            </a:lnSpc>
            <a:spcBef>
              <a:spcPct val="0"/>
            </a:spcBef>
            <a:spcAft>
              <a:spcPct val="35000"/>
            </a:spcAft>
            <a:buNone/>
          </a:pPr>
          <a:r>
            <a:rPr lang="en-IN" sz="2100" kern="1200" dirty="0">
              <a:solidFill>
                <a:schemeClr val="tx1"/>
              </a:solidFill>
            </a:rPr>
            <a:t>Contact Us Page</a:t>
          </a:r>
          <a:endParaRPr lang="en-US" sz="2100" kern="1200" dirty="0">
            <a:solidFill>
              <a:schemeClr val="tx1"/>
            </a:solidFill>
          </a:endParaRPr>
        </a:p>
      </dsp:txBody>
      <dsp:txXfrm rot="10800000">
        <a:off x="1627258" y="2907288"/>
        <a:ext cx="4793199" cy="745954"/>
      </dsp:txXfrm>
    </dsp:sp>
    <dsp:sp modelId="{2CCE94E0-35D5-49AB-B6F1-C9DA5DCB90D1}">
      <dsp:nvSpPr>
        <dsp:cNvPr id="0" name=""/>
        <dsp:cNvSpPr/>
      </dsp:nvSpPr>
      <dsp:spPr>
        <a:xfrm>
          <a:off x="1067793" y="2907288"/>
          <a:ext cx="745954" cy="745954"/>
        </a:xfrm>
        <a:prstGeom prst="ellipse">
          <a:avLst/>
        </a:prstGeom>
        <a:blipFill>
          <a:blip xmlns:r="http://schemas.openxmlformats.org/officeDocument/2006/relationships" r:embed="rId4"/>
          <a:srcRect/>
          <a:stretch>
            <a:fillRect l="-28000" r="-2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31DC206-0FC6-448A-BB42-06B959D6595D}">
      <dsp:nvSpPr>
        <dsp:cNvPr id="0" name=""/>
        <dsp:cNvSpPr/>
      </dsp:nvSpPr>
      <dsp:spPr>
        <a:xfrm rot="10800000">
          <a:off x="1440770" y="3875916"/>
          <a:ext cx="4979687" cy="745954"/>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8945" tIns="80010" rIns="149352" bIns="80010" numCol="1" spcCol="1270" anchor="ctr" anchorCtr="0">
          <a:noAutofit/>
        </a:bodyPr>
        <a:lstStyle/>
        <a:p>
          <a:pPr marL="0" lvl="0" indent="0" algn="l" defTabSz="933450">
            <a:lnSpc>
              <a:spcPct val="90000"/>
            </a:lnSpc>
            <a:spcBef>
              <a:spcPct val="0"/>
            </a:spcBef>
            <a:spcAft>
              <a:spcPct val="35000"/>
            </a:spcAft>
            <a:buNone/>
          </a:pPr>
          <a:r>
            <a:rPr lang="en-IN" sz="2100" kern="1200" dirty="0">
              <a:solidFill>
                <a:schemeClr val="tx1"/>
              </a:solidFill>
            </a:rPr>
            <a:t>Automated Email Notifications</a:t>
          </a:r>
          <a:endParaRPr lang="en-US" sz="2100" kern="1200" dirty="0">
            <a:solidFill>
              <a:schemeClr val="tx1"/>
            </a:solidFill>
          </a:endParaRPr>
        </a:p>
      </dsp:txBody>
      <dsp:txXfrm rot="10800000">
        <a:off x="1627258" y="3875916"/>
        <a:ext cx="4793199" cy="745954"/>
      </dsp:txXfrm>
    </dsp:sp>
    <dsp:sp modelId="{6640871C-0109-45CF-A65D-C921C5A40C0F}">
      <dsp:nvSpPr>
        <dsp:cNvPr id="0" name=""/>
        <dsp:cNvSpPr/>
      </dsp:nvSpPr>
      <dsp:spPr>
        <a:xfrm>
          <a:off x="1067793" y="3875916"/>
          <a:ext cx="745954" cy="745954"/>
        </a:xfrm>
        <a:prstGeom prst="ellipse">
          <a:avLst/>
        </a:prstGeom>
        <a:blipFill>
          <a:blip xmlns:r="http://schemas.openxmlformats.org/officeDocument/2006/relationships" r:embed="rId5"/>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B80A1B-8395-42E6-9876-DE0A57F00B80}">
      <dsp:nvSpPr>
        <dsp:cNvPr id="0" name=""/>
        <dsp:cNvSpPr/>
      </dsp:nvSpPr>
      <dsp:spPr>
        <a:xfrm rot="10800000">
          <a:off x="1408464" y="1202"/>
          <a:ext cx="4979687" cy="616729"/>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1961" tIns="95250" rIns="177800" bIns="95250" numCol="1" spcCol="1270" anchor="ctr" anchorCtr="0">
          <a:noAutofit/>
        </a:bodyPr>
        <a:lstStyle/>
        <a:p>
          <a:pPr marL="0" lvl="0" indent="0" algn="l" defTabSz="1111250">
            <a:lnSpc>
              <a:spcPct val="90000"/>
            </a:lnSpc>
            <a:spcBef>
              <a:spcPct val="0"/>
            </a:spcBef>
            <a:spcAft>
              <a:spcPct val="35000"/>
            </a:spcAft>
            <a:buNone/>
          </a:pPr>
          <a:r>
            <a:rPr lang="en-IN" sz="2500" kern="1200" dirty="0">
              <a:solidFill>
                <a:schemeClr val="tx1"/>
              </a:solidFill>
            </a:rPr>
            <a:t>AI-Powered Resume Assistant</a:t>
          </a:r>
          <a:endParaRPr lang="en-US" sz="2500" kern="1200" dirty="0">
            <a:solidFill>
              <a:schemeClr val="tx1"/>
            </a:solidFill>
          </a:endParaRPr>
        </a:p>
      </dsp:txBody>
      <dsp:txXfrm rot="10800000">
        <a:off x="1562646" y="1202"/>
        <a:ext cx="4825505" cy="616729"/>
      </dsp:txXfrm>
    </dsp:sp>
    <dsp:sp modelId="{C069EDBB-477B-4DDE-8552-4D7E07855554}">
      <dsp:nvSpPr>
        <dsp:cNvPr id="0" name=""/>
        <dsp:cNvSpPr/>
      </dsp:nvSpPr>
      <dsp:spPr>
        <a:xfrm>
          <a:off x="1100099" y="1202"/>
          <a:ext cx="616729" cy="616729"/>
        </a:xfrm>
        <a:prstGeom prst="ellipse">
          <a:avLst/>
        </a:prstGeom>
        <a:blipFill>
          <a:blip xmlns:r="http://schemas.openxmlformats.org/officeDocument/2006/relationships" r:embed="rId1"/>
          <a:srcRect/>
          <a:stretch>
            <a:fillRect l="-33000" r="-3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AECC62B-2E11-4E6A-A876-87381903CA10}">
      <dsp:nvSpPr>
        <dsp:cNvPr id="0" name=""/>
        <dsp:cNvSpPr/>
      </dsp:nvSpPr>
      <dsp:spPr>
        <a:xfrm rot="10800000">
          <a:off x="1424399" y="802030"/>
          <a:ext cx="4979687" cy="616729"/>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1961" tIns="95250" rIns="177800" bIns="95250" numCol="1" spcCol="1270" anchor="ctr" anchorCtr="0">
          <a:noAutofit/>
        </a:bodyPr>
        <a:lstStyle/>
        <a:p>
          <a:pPr marL="0" lvl="0" indent="0" algn="just" defTabSz="1111250">
            <a:lnSpc>
              <a:spcPct val="90000"/>
            </a:lnSpc>
            <a:spcBef>
              <a:spcPct val="0"/>
            </a:spcBef>
            <a:spcAft>
              <a:spcPct val="35000"/>
            </a:spcAft>
            <a:buNone/>
          </a:pPr>
          <a:r>
            <a:rPr lang="en-IN" sz="2500" kern="1200" dirty="0">
              <a:solidFill>
                <a:schemeClr val="tx1"/>
              </a:solidFill>
            </a:rPr>
            <a:t>Data Analytics Dashboard</a:t>
          </a:r>
          <a:endParaRPr lang="en-US" sz="2500" kern="1200" dirty="0">
            <a:solidFill>
              <a:schemeClr val="tx1"/>
            </a:solidFill>
          </a:endParaRPr>
        </a:p>
      </dsp:txBody>
      <dsp:txXfrm rot="10800000">
        <a:off x="1578581" y="802030"/>
        <a:ext cx="4825505" cy="616729"/>
      </dsp:txXfrm>
    </dsp:sp>
    <dsp:sp modelId="{21EEA532-4F59-4626-A8EE-E50C6338C875}">
      <dsp:nvSpPr>
        <dsp:cNvPr id="0" name=""/>
        <dsp:cNvSpPr/>
      </dsp:nvSpPr>
      <dsp:spPr>
        <a:xfrm>
          <a:off x="1100099" y="802030"/>
          <a:ext cx="616729" cy="616729"/>
        </a:xfrm>
        <a:prstGeom prst="ellipse">
          <a:avLst/>
        </a:prstGeom>
        <a:blipFill>
          <a:blip xmlns:r="http://schemas.openxmlformats.org/officeDocument/2006/relationships" r:embed="rId2"/>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A2D6962-238E-4377-92EE-1E3ACB5C1744}">
      <dsp:nvSpPr>
        <dsp:cNvPr id="0" name=""/>
        <dsp:cNvSpPr/>
      </dsp:nvSpPr>
      <dsp:spPr>
        <a:xfrm rot="10800000">
          <a:off x="1408464" y="1602858"/>
          <a:ext cx="4979687" cy="616729"/>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1961" tIns="95250" rIns="177800" bIns="95250" numCol="1" spcCol="1270" anchor="ctr" anchorCtr="0">
          <a:noAutofit/>
        </a:bodyPr>
        <a:lstStyle/>
        <a:p>
          <a:pPr marL="0" lvl="0" indent="0" algn="just" defTabSz="1111250">
            <a:lnSpc>
              <a:spcPct val="90000"/>
            </a:lnSpc>
            <a:spcBef>
              <a:spcPct val="0"/>
            </a:spcBef>
            <a:spcAft>
              <a:spcPct val="35000"/>
            </a:spcAft>
            <a:buNone/>
          </a:pPr>
          <a:r>
            <a:rPr lang="en-IN" sz="2500" kern="1200" dirty="0">
              <a:solidFill>
                <a:schemeClr val="tx1"/>
              </a:solidFill>
            </a:rPr>
            <a:t>Enhanced Email Functionality</a:t>
          </a:r>
          <a:endParaRPr lang="en-US" sz="2500" kern="1200" dirty="0">
            <a:solidFill>
              <a:schemeClr val="tx1"/>
            </a:solidFill>
          </a:endParaRPr>
        </a:p>
      </dsp:txBody>
      <dsp:txXfrm rot="10800000">
        <a:off x="1562646" y="1602858"/>
        <a:ext cx="4825505" cy="616729"/>
      </dsp:txXfrm>
    </dsp:sp>
    <dsp:sp modelId="{2CCE94E0-35D5-49AB-B6F1-C9DA5DCB90D1}">
      <dsp:nvSpPr>
        <dsp:cNvPr id="0" name=""/>
        <dsp:cNvSpPr/>
      </dsp:nvSpPr>
      <dsp:spPr>
        <a:xfrm>
          <a:off x="1100099" y="1602858"/>
          <a:ext cx="616729" cy="616729"/>
        </a:xfrm>
        <a:prstGeom prst="ellipse">
          <a:avLst/>
        </a:prstGeom>
        <a:blipFill>
          <a:blip xmlns:r="http://schemas.openxmlformats.org/officeDocument/2006/relationships" r:embed="rId3"/>
          <a:srcRect/>
          <a:stretch>
            <a:fillRect l="-28000" r="-2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31DC206-0FC6-448A-BB42-06B959D6595D}">
      <dsp:nvSpPr>
        <dsp:cNvPr id="0" name=""/>
        <dsp:cNvSpPr/>
      </dsp:nvSpPr>
      <dsp:spPr>
        <a:xfrm rot="10800000">
          <a:off x="1408464" y="2403686"/>
          <a:ext cx="4979687" cy="616729"/>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1961" tIns="95250" rIns="177800" bIns="95250" numCol="1" spcCol="1270" anchor="ctr" anchorCtr="0">
          <a:noAutofit/>
        </a:bodyPr>
        <a:lstStyle/>
        <a:p>
          <a:pPr marL="0" lvl="0" indent="0" algn="l" defTabSz="1111250">
            <a:lnSpc>
              <a:spcPct val="90000"/>
            </a:lnSpc>
            <a:spcBef>
              <a:spcPct val="0"/>
            </a:spcBef>
            <a:spcAft>
              <a:spcPct val="35000"/>
            </a:spcAft>
            <a:buNone/>
          </a:pPr>
          <a:r>
            <a:rPr lang="en-IN" sz="2500" kern="1200" dirty="0">
              <a:solidFill>
                <a:schemeClr val="tx1"/>
              </a:solidFill>
            </a:rPr>
            <a:t>Admin Panel Development</a:t>
          </a:r>
          <a:endParaRPr lang="en-US" sz="2500" kern="1200" dirty="0">
            <a:solidFill>
              <a:schemeClr val="tx1"/>
            </a:solidFill>
          </a:endParaRPr>
        </a:p>
      </dsp:txBody>
      <dsp:txXfrm rot="10800000">
        <a:off x="1562646" y="2403686"/>
        <a:ext cx="4825505" cy="616729"/>
      </dsp:txXfrm>
    </dsp:sp>
    <dsp:sp modelId="{6640871C-0109-45CF-A65D-C921C5A40C0F}">
      <dsp:nvSpPr>
        <dsp:cNvPr id="0" name=""/>
        <dsp:cNvSpPr/>
      </dsp:nvSpPr>
      <dsp:spPr>
        <a:xfrm>
          <a:off x="1100099" y="2403686"/>
          <a:ext cx="616729" cy="616729"/>
        </a:xfrm>
        <a:prstGeom prst="ellipse">
          <a:avLst/>
        </a:prstGeom>
        <a:blipFill>
          <a:blip xmlns:r="http://schemas.openxmlformats.org/officeDocument/2006/relationships" r:embed="rId4"/>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A137EDB-60A5-4902-9B1B-1428F1703EE7}">
      <dsp:nvSpPr>
        <dsp:cNvPr id="0" name=""/>
        <dsp:cNvSpPr/>
      </dsp:nvSpPr>
      <dsp:spPr>
        <a:xfrm rot="10800000">
          <a:off x="1408464" y="3204514"/>
          <a:ext cx="4979687" cy="616729"/>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1961" tIns="95250" rIns="177800" bIns="95250" numCol="1" spcCol="1270" anchor="ctr" anchorCtr="0">
          <a:noAutofit/>
        </a:bodyPr>
        <a:lstStyle/>
        <a:p>
          <a:pPr marL="0" lvl="0" indent="0" algn="l" defTabSz="1111250">
            <a:lnSpc>
              <a:spcPct val="90000"/>
            </a:lnSpc>
            <a:spcBef>
              <a:spcPct val="0"/>
            </a:spcBef>
            <a:spcAft>
              <a:spcPct val="35000"/>
            </a:spcAft>
            <a:buNone/>
          </a:pPr>
          <a:r>
            <a:rPr lang="en-IN" sz="2500" kern="1200" dirty="0">
              <a:solidFill>
                <a:schemeClr val="tx1"/>
              </a:solidFill>
            </a:rPr>
            <a:t>Job Alerts and Notifications</a:t>
          </a:r>
          <a:endParaRPr lang="en-US" sz="2500" kern="1200" dirty="0">
            <a:solidFill>
              <a:schemeClr val="tx1"/>
            </a:solidFill>
          </a:endParaRPr>
        </a:p>
      </dsp:txBody>
      <dsp:txXfrm rot="10800000">
        <a:off x="1562646" y="3204514"/>
        <a:ext cx="4825505" cy="616729"/>
      </dsp:txXfrm>
    </dsp:sp>
    <dsp:sp modelId="{3A6DB802-C077-4209-B501-9568545D4624}">
      <dsp:nvSpPr>
        <dsp:cNvPr id="0" name=""/>
        <dsp:cNvSpPr/>
      </dsp:nvSpPr>
      <dsp:spPr>
        <a:xfrm>
          <a:off x="1100099" y="3204514"/>
          <a:ext cx="616729" cy="616729"/>
        </a:xfrm>
        <a:prstGeom prst="ellipse">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0B6A9E-5A79-41B6-A230-C11391C0BA2A}">
      <dsp:nvSpPr>
        <dsp:cNvPr id="0" name=""/>
        <dsp:cNvSpPr/>
      </dsp:nvSpPr>
      <dsp:spPr>
        <a:xfrm rot="10800000">
          <a:off x="1408464" y="4005342"/>
          <a:ext cx="4979687" cy="616729"/>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1961" tIns="95250" rIns="177800" bIns="95250" numCol="1" spcCol="1270" anchor="ctr" anchorCtr="0">
          <a:noAutofit/>
        </a:bodyPr>
        <a:lstStyle/>
        <a:p>
          <a:pPr marL="0" lvl="0" indent="0" algn="l" defTabSz="1111250">
            <a:lnSpc>
              <a:spcPct val="90000"/>
            </a:lnSpc>
            <a:spcBef>
              <a:spcPct val="0"/>
            </a:spcBef>
            <a:spcAft>
              <a:spcPct val="35000"/>
            </a:spcAft>
            <a:buNone/>
          </a:pPr>
          <a:r>
            <a:rPr lang="en-IN" sz="2500" kern="1200" dirty="0">
              <a:solidFill>
                <a:schemeClr val="tx1"/>
              </a:solidFill>
            </a:rPr>
            <a:t>Dark Mode Option</a:t>
          </a:r>
          <a:endParaRPr lang="en-US" sz="2500" kern="1200" dirty="0">
            <a:solidFill>
              <a:schemeClr val="tx1"/>
            </a:solidFill>
          </a:endParaRPr>
        </a:p>
      </dsp:txBody>
      <dsp:txXfrm rot="10800000">
        <a:off x="1562646" y="4005342"/>
        <a:ext cx="4825505" cy="616729"/>
      </dsp:txXfrm>
    </dsp:sp>
    <dsp:sp modelId="{53A80A8C-AEF5-40E8-87C3-B623E716C7BE}">
      <dsp:nvSpPr>
        <dsp:cNvPr id="0" name=""/>
        <dsp:cNvSpPr/>
      </dsp:nvSpPr>
      <dsp:spPr>
        <a:xfrm>
          <a:off x="1100099" y="4005342"/>
          <a:ext cx="616729" cy="616729"/>
        </a:xfrm>
        <a:prstGeom prst="ellipse">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l="-39000" r="-39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2426ABF-A8C0-D94B-8DA4-89B3D95177FD}"/>
              </a:ext>
            </a:extLst>
          </p:cNvPr>
          <p:cNvSpPr>
            <a:spLocks noGrp="1"/>
          </p:cNvSpPr>
          <p:nvPr>
            <p:ph type="hdr" sz="quarter"/>
          </p:nvPr>
        </p:nvSpPr>
        <p:spPr>
          <a:xfrm>
            <a:off x="0" y="0"/>
            <a:ext cx="5943600" cy="1222375"/>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73E1C36-C21F-0B70-27E7-5B59DAE27561}"/>
              </a:ext>
            </a:extLst>
          </p:cNvPr>
          <p:cNvSpPr>
            <a:spLocks noGrp="1"/>
          </p:cNvSpPr>
          <p:nvPr>
            <p:ph type="dt" sz="quarter" idx="1"/>
          </p:nvPr>
        </p:nvSpPr>
        <p:spPr>
          <a:xfrm>
            <a:off x="7769225" y="0"/>
            <a:ext cx="5943600" cy="1222375"/>
          </a:xfrm>
          <a:prstGeom prst="rect">
            <a:avLst/>
          </a:prstGeom>
        </p:spPr>
        <p:txBody>
          <a:bodyPr vert="horz" lIns="91440" tIns="45720" rIns="91440" bIns="45720" rtlCol="0"/>
          <a:lstStyle>
            <a:lvl1pPr algn="r">
              <a:defRPr sz="1200"/>
            </a:lvl1pPr>
          </a:lstStyle>
          <a:p>
            <a:fld id="{AA970FB6-164E-0840-A35B-09E9F3D45F76}" type="datetimeyyyy">
              <a:rPr lang="en-US" smtClean="0"/>
              <a:t>2025</a:t>
            </a:fld>
            <a:endParaRPr lang="en-US" dirty="0"/>
          </a:p>
        </p:txBody>
      </p:sp>
      <p:sp>
        <p:nvSpPr>
          <p:cNvPr id="4" name="Footer Placeholder 3">
            <a:extLst>
              <a:ext uri="{FF2B5EF4-FFF2-40B4-BE49-F238E27FC236}">
                <a16:creationId xmlns:a16="http://schemas.microsoft.com/office/drawing/2014/main" id="{E5942066-244B-8673-5E9A-26E4265AD0B2}"/>
              </a:ext>
            </a:extLst>
          </p:cNvPr>
          <p:cNvSpPr>
            <a:spLocks noGrp="1"/>
          </p:cNvSpPr>
          <p:nvPr>
            <p:ph type="ftr" sz="quarter" idx="2"/>
          </p:nvPr>
        </p:nvSpPr>
        <p:spPr>
          <a:xfrm>
            <a:off x="0" y="23161625"/>
            <a:ext cx="5943600" cy="1222375"/>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530EE97-1F54-6631-A4BB-FD938296488E}"/>
              </a:ext>
            </a:extLst>
          </p:cNvPr>
          <p:cNvSpPr>
            <a:spLocks noGrp="1"/>
          </p:cNvSpPr>
          <p:nvPr>
            <p:ph type="sldNum" sz="quarter" idx="3"/>
          </p:nvPr>
        </p:nvSpPr>
        <p:spPr>
          <a:xfrm>
            <a:off x="7769225" y="23161625"/>
            <a:ext cx="5943600" cy="1222375"/>
          </a:xfrm>
          <a:prstGeom prst="rect">
            <a:avLst/>
          </a:prstGeom>
        </p:spPr>
        <p:txBody>
          <a:bodyPr vert="horz" lIns="91440" tIns="45720" rIns="91440" bIns="45720" rtlCol="0" anchor="b"/>
          <a:lstStyle>
            <a:lvl1pPr algn="r">
              <a:defRPr sz="1200"/>
            </a:lvl1pPr>
          </a:lstStyle>
          <a:p>
            <a:fld id="{420BD0AB-C59E-4A46-83D3-F07787446BA0}" type="slidenum">
              <a:rPr lang="en-US" smtClean="0"/>
              <a:t>‹#›</a:t>
            </a:fld>
            <a:endParaRPr lang="en-US" dirty="0"/>
          </a:p>
        </p:txBody>
      </p:sp>
    </p:spTree>
    <p:extLst>
      <p:ext uri="{BB962C8B-B14F-4D97-AF65-F5344CB8AC3E}">
        <p14:creationId xmlns:p14="http://schemas.microsoft.com/office/powerpoint/2010/main" val="4133783596"/>
      </p:ext>
    </p:extLst>
  </p:cSld>
  <p:clrMap bg1="lt1" tx1="dk1" bg2="lt2" tx2="dk2" accent1="accent1" accent2="accent2" accent3="accent3" accent4="accent4" accent5="accent5" accent6="accent6" hlink="hlink" folHlink="folHlink"/>
  <p:hf hdr="0" ftr="0"/>
</p:handoutMaster>
</file>

<file path=ppt/media/image1.png>
</file>

<file path=ppt/media/image10.svg>
</file>

<file path=ppt/media/image11.png>
</file>

<file path=ppt/media/image12.svg>
</file>

<file path=ppt/media/image13.png>
</file>

<file path=ppt/media/image14.jpg>
</file>

<file path=ppt/media/image15.png>
</file>

<file path=ppt/media/image16.jpg>
</file>

<file path=ppt/media/image17.png>
</file>

<file path=ppt/media/image18.1>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svg>
</file>

<file path=ppt/media/image60.jpg>
</file>

<file path=ppt/media/image61.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866786"/>
      </p:ext>
    </p:extLst>
  </p:cSld>
  <p:clrMap bg1="lt1" tx1="dk1" bg2="lt2" tx2="dk2" accent1="accent1" accent2="accent2" accent3="accent3" accent4="accent4" accent5="accent5" accent6="accent6" hlink="hlink" folHlink="folHlink"/>
  <p:hf hdr="0" ftr="0"/>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2997654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16497422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25088148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0476683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9845417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41101387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2949312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0686530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931307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5877361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2949312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0686530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10193977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5877361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068653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1019397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87667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0.svg"/><Relationship Id="rId4"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5" name="Image 0">
            <a:extLst>
              <a:ext uri="{FF2B5EF4-FFF2-40B4-BE49-F238E27FC236}">
                <a16:creationId xmlns:a16="http://schemas.microsoft.com/office/drawing/2014/main" id="{BA5D5A72-CB6F-F8DE-E2C9-90459C8C3DC1}"/>
              </a:ext>
              <a:ext uri="{C183D7F6-B498-43B3-948B-1728B52AA6E4}">
                <adec:decorative xmlns:adec="http://schemas.microsoft.com/office/drawing/2017/decorative" val="1"/>
              </a:ext>
            </a:extLst>
          </p:cNvPr>
          <p:cNvSpPr/>
          <p:nvPr/>
        </p:nvSpPr>
        <p:spPr>
          <a:xfrm>
            <a:off x="0" y="0"/>
            <a:ext cx="5295900" cy="6877050"/>
          </a:xfrm>
          <a:custGeom>
            <a:avLst/>
            <a:gdLst>
              <a:gd name="connsiteX0" fmla="*/ 0 w 5295900"/>
              <a:gd name="connsiteY0" fmla="*/ 0 h 6877050"/>
              <a:gd name="connsiteX1" fmla="*/ 5295900 w 5295900"/>
              <a:gd name="connsiteY1" fmla="*/ 0 h 6877050"/>
              <a:gd name="connsiteX2" fmla="*/ 5295900 w 5295900"/>
              <a:gd name="connsiteY2" fmla="*/ 6877050 h 6877050"/>
              <a:gd name="connsiteX3" fmla="*/ 0 w 5295900"/>
              <a:gd name="connsiteY3" fmla="*/ 6877050 h 6877050"/>
            </a:gdLst>
            <a:ahLst/>
            <a:cxnLst>
              <a:cxn ang="0">
                <a:pos x="connsiteX0" y="connsiteY0"/>
              </a:cxn>
              <a:cxn ang="0">
                <a:pos x="connsiteX1" y="connsiteY1"/>
              </a:cxn>
              <a:cxn ang="0">
                <a:pos x="connsiteX2" y="connsiteY2"/>
              </a:cxn>
              <a:cxn ang="0">
                <a:pos x="connsiteX3" y="connsiteY3"/>
              </a:cxn>
            </a:cxnLst>
            <a:rect l="l" t="t" r="r" b="b"/>
            <a:pathLst>
              <a:path w="5295900" h="6877050">
                <a:moveTo>
                  <a:pt x="0" y="0"/>
                </a:moveTo>
                <a:lnTo>
                  <a:pt x="5295900" y="0"/>
                </a:lnTo>
                <a:lnTo>
                  <a:pt x="5295900" y="6877050"/>
                </a:lnTo>
                <a:lnTo>
                  <a:pt x="0" y="6877050"/>
                </a:lnTo>
                <a:close/>
              </a:path>
            </a:pathLst>
          </a:custGeom>
          <a:solidFill>
            <a:schemeClr val="accent3"/>
          </a:solidFill>
          <a:ln w="4763" cap="flat">
            <a:noFill/>
            <a:prstDash val="solid"/>
            <a:miter/>
          </a:ln>
        </p:spPr>
        <p:txBody>
          <a:bodyPr rtlCol="0" anchor="ctr">
            <a:noAutofit/>
          </a:bodyPr>
          <a:lstStyle/>
          <a:p>
            <a:endParaRPr lang="en-US" dirty="0"/>
          </a:p>
        </p:txBody>
      </p:sp>
      <p:sp>
        <p:nvSpPr>
          <p:cNvPr id="20" name="Freeform: Shape 19">
            <a:extLst>
              <a:ext uri="{FF2B5EF4-FFF2-40B4-BE49-F238E27FC236}">
                <a16:creationId xmlns:a16="http://schemas.microsoft.com/office/drawing/2014/main" id="{E66FD7FF-2869-7902-36B2-2B229AB9AB19}"/>
              </a:ext>
              <a:ext uri="{C183D7F6-B498-43B3-948B-1728B52AA6E4}">
                <adec:decorative xmlns:adec="http://schemas.microsoft.com/office/drawing/2017/decorative" val="1"/>
              </a:ext>
            </a:extLst>
          </p:cNvPr>
          <p:cNvSpPr/>
          <p:nvPr userDrawn="1"/>
        </p:nvSpPr>
        <p:spPr>
          <a:xfrm>
            <a:off x="1500188" y="1173106"/>
            <a:ext cx="9191625" cy="5704772"/>
          </a:xfrm>
          <a:custGeom>
            <a:avLst/>
            <a:gdLst>
              <a:gd name="connsiteX0" fmla="*/ 4595813 w 9191625"/>
              <a:gd name="connsiteY0" fmla="*/ 0 h 5704772"/>
              <a:gd name="connsiteX1" fmla="*/ 9191625 w 9191625"/>
              <a:gd name="connsiteY1" fmla="*/ 4592108 h 5704772"/>
              <a:gd name="connsiteX2" fmla="*/ 9191625 w 9191625"/>
              <a:gd name="connsiteY2" fmla="*/ 5704772 h 5704772"/>
              <a:gd name="connsiteX3" fmla="*/ 0 w 9191625"/>
              <a:gd name="connsiteY3" fmla="*/ 5704772 h 5704772"/>
              <a:gd name="connsiteX4" fmla="*/ 0 w 9191625"/>
              <a:gd name="connsiteY4" fmla="*/ 4592108 h 5704772"/>
              <a:gd name="connsiteX5" fmla="*/ 4595813 w 9191625"/>
              <a:gd name="connsiteY5" fmla="*/ 0 h 570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1625" h="5704772">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B1457C88-4472-81CF-02AF-4421E0A3084B}"/>
              </a:ext>
              <a:ext uri="{C183D7F6-B498-43B3-948B-1728B52AA6E4}">
                <adec:decorative xmlns:adec="http://schemas.microsoft.com/office/drawing/2017/decorative" val="1"/>
              </a:ext>
            </a:extLst>
          </p:cNvPr>
          <p:cNvSpPr/>
          <p:nvPr userDrawn="1"/>
        </p:nvSpPr>
        <p:spPr>
          <a:xfrm>
            <a:off x="2694429" y="0"/>
            <a:ext cx="6803142" cy="5396474"/>
          </a:xfrm>
          <a:custGeom>
            <a:avLst/>
            <a:gdLst>
              <a:gd name="connsiteX0" fmla="*/ 0 w 6803142"/>
              <a:gd name="connsiteY0" fmla="*/ 0 h 5396474"/>
              <a:gd name="connsiteX1" fmla="*/ 6803142 w 6803142"/>
              <a:gd name="connsiteY1" fmla="*/ 0 h 5396474"/>
              <a:gd name="connsiteX2" fmla="*/ 6803142 w 6803142"/>
              <a:gd name="connsiteY2" fmla="*/ 1997094 h 5396474"/>
              <a:gd name="connsiteX3" fmla="*/ 3401576 w 6803142"/>
              <a:gd name="connsiteY3" fmla="*/ 5396474 h 5396474"/>
              <a:gd name="connsiteX4" fmla="*/ 0 w 6803142"/>
              <a:gd name="connsiteY4" fmla="*/ 1997094 h 5396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3142" h="5396474">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bg1">
              <a:alpha val="99000"/>
            </a:schemeClr>
          </a:solidFill>
          <a:ln w="47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ctrTitle" hasCustomPrompt="1"/>
          </p:nvPr>
        </p:nvSpPr>
        <p:spPr>
          <a:xfrm>
            <a:off x="2899790" y="810227"/>
            <a:ext cx="6392421" cy="3831221"/>
          </a:xfrm>
        </p:spPr>
        <p:txBody>
          <a:bodyPr tIns="0" bIns="0" anchor="ctr" anchorCtr="0">
            <a:noAutofit/>
          </a:bodyPr>
          <a:lstStyle>
            <a:lvl1pPr algn="ctr">
              <a:lnSpc>
                <a:spcPct val="100000"/>
              </a:lnSpc>
              <a:defRPr sz="3600"/>
            </a:lvl1pPr>
          </a:lstStyle>
          <a:p>
            <a:r>
              <a:rPr lang="en-US" dirty="0"/>
              <a:t>Click to add title</a:t>
            </a:r>
          </a:p>
        </p:txBody>
      </p:sp>
    </p:spTree>
    <p:extLst>
      <p:ext uri="{BB962C8B-B14F-4D97-AF65-F5344CB8AC3E}">
        <p14:creationId xmlns:p14="http://schemas.microsoft.com/office/powerpoint/2010/main" val="263179980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3">
    <p:spTree>
      <p:nvGrpSpPr>
        <p:cNvPr id="1" name=""/>
        <p:cNvGrpSpPr/>
        <p:nvPr/>
      </p:nvGrpSpPr>
      <p:grpSpPr>
        <a:xfrm>
          <a:off x="0" y="0"/>
          <a:ext cx="0" cy="0"/>
          <a:chOff x="0" y="0"/>
          <a:chExt cx="0" cy="0"/>
        </a:xfrm>
      </p:grpSpPr>
      <p:sp>
        <p:nvSpPr>
          <p:cNvPr id="12" name="Freeform 11">
            <a:extLst>
              <a:ext uri="{FF2B5EF4-FFF2-40B4-BE49-F238E27FC236}">
                <a16:creationId xmlns:a16="http://schemas.microsoft.com/office/drawing/2014/main" id="{D014917C-8694-B4A4-A211-0F31F00E247E}"/>
              </a:ext>
              <a:ext uri="{C183D7F6-B498-43B3-948B-1728B52AA6E4}">
                <adec:decorative xmlns:adec="http://schemas.microsoft.com/office/drawing/2017/decorative" val="1"/>
              </a:ext>
            </a:extLst>
          </p:cNvPr>
          <p:cNvSpPr/>
          <p:nvPr userDrawn="1"/>
        </p:nvSpPr>
        <p:spPr>
          <a:xfrm>
            <a:off x="1" y="0"/>
            <a:ext cx="1550562" cy="2545382"/>
          </a:xfrm>
          <a:custGeom>
            <a:avLst/>
            <a:gdLst>
              <a:gd name="connsiteX0" fmla="*/ 683117 w 1550562"/>
              <a:gd name="connsiteY0" fmla="*/ 0 h 2545382"/>
              <a:gd name="connsiteX1" fmla="*/ 1550562 w 1550562"/>
              <a:gd name="connsiteY1" fmla="*/ 0 h 2545382"/>
              <a:gd name="connsiteX2" fmla="*/ 1550562 w 1550562"/>
              <a:gd name="connsiteY2" fmla="*/ 7240 h 2545382"/>
              <a:gd name="connsiteX3" fmla="*/ 221868 w 1550562"/>
              <a:gd name="connsiteY3" fmla="*/ 2418735 h 2545382"/>
              <a:gd name="connsiteX4" fmla="*/ 0 w 1550562"/>
              <a:gd name="connsiteY4" fmla="*/ 2545382 h 2545382"/>
              <a:gd name="connsiteX5" fmla="*/ 0 w 1550562"/>
              <a:gd name="connsiteY5" fmla="*/ 1500516 h 2545382"/>
              <a:gd name="connsiteX6" fmla="*/ 102557 w 1550562"/>
              <a:gd name="connsiteY6" fmla="*/ 1405503 h 2545382"/>
              <a:gd name="connsiteX7" fmla="*/ 673022 w 1550562"/>
              <a:gd name="connsiteY7" fmla="*/ 200390 h 2545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0562" h="2545382">
                <a:moveTo>
                  <a:pt x="683117" y="0"/>
                </a:moveTo>
                <a:lnTo>
                  <a:pt x="1550562" y="0"/>
                </a:lnTo>
                <a:lnTo>
                  <a:pt x="1550562" y="7240"/>
                </a:lnTo>
                <a:cubicBezTo>
                  <a:pt x="1550562" y="1022523"/>
                  <a:pt x="1020469" y="1913556"/>
                  <a:pt x="221868" y="2418735"/>
                </a:cubicBezTo>
                <a:lnTo>
                  <a:pt x="0" y="2545382"/>
                </a:lnTo>
                <a:lnTo>
                  <a:pt x="0" y="1500516"/>
                </a:lnTo>
                <a:lnTo>
                  <a:pt x="102557" y="1405503"/>
                </a:lnTo>
                <a:cubicBezTo>
                  <a:pt x="416582" y="1089274"/>
                  <a:pt x="625660" y="668089"/>
                  <a:pt x="673022"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10" name="Freeform 9">
            <a:extLst>
              <a:ext uri="{FF2B5EF4-FFF2-40B4-BE49-F238E27FC236}">
                <a16:creationId xmlns:a16="http://schemas.microsoft.com/office/drawing/2014/main" id="{A7DB6972-BB75-254A-BA88-C0C3E6E93BDB}"/>
              </a:ext>
              <a:ext uri="{C183D7F6-B498-43B3-948B-1728B52AA6E4}">
                <adec:decorative xmlns:adec="http://schemas.microsoft.com/office/drawing/2017/decorative" val="1"/>
              </a:ext>
            </a:extLst>
          </p:cNvPr>
          <p:cNvSpPr/>
          <p:nvPr userDrawn="1"/>
        </p:nvSpPr>
        <p:spPr>
          <a:xfrm>
            <a:off x="1" y="-1"/>
            <a:ext cx="682740" cy="1500050"/>
          </a:xfrm>
          <a:custGeom>
            <a:avLst/>
            <a:gdLst>
              <a:gd name="connsiteX0" fmla="*/ 0 w 682740"/>
              <a:gd name="connsiteY0" fmla="*/ 0 h 1500050"/>
              <a:gd name="connsiteX1" fmla="*/ 682740 w 682740"/>
              <a:gd name="connsiteY1" fmla="*/ 0 h 1500050"/>
              <a:gd name="connsiteX2" fmla="*/ 672647 w 682740"/>
              <a:gd name="connsiteY2" fmla="*/ 200357 h 1500050"/>
              <a:gd name="connsiteX3" fmla="*/ 102290 w 682740"/>
              <a:gd name="connsiteY3" fmla="*/ 1405281 h 1500050"/>
              <a:gd name="connsiteX4" fmla="*/ 0 w 682740"/>
              <a:gd name="connsiteY4" fmla="*/ 1500050 h 15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740" h="1500050">
                <a:moveTo>
                  <a:pt x="0" y="0"/>
                </a:moveTo>
                <a:lnTo>
                  <a:pt x="682740" y="0"/>
                </a:lnTo>
                <a:lnTo>
                  <a:pt x="672647" y="200357"/>
                </a:lnTo>
                <a:cubicBezTo>
                  <a:pt x="625294" y="667983"/>
                  <a:pt x="416256" y="1089101"/>
                  <a:pt x="102290" y="1405281"/>
                </a:cubicBezTo>
                <a:lnTo>
                  <a:pt x="0" y="150005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30" name="Image 2">
            <a:extLst>
              <a:ext uri="{FF2B5EF4-FFF2-40B4-BE49-F238E27FC236}">
                <a16:creationId xmlns:a16="http://schemas.microsoft.com/office/drawing/2014/main" id="{790E862E-398F-571C-EC2C-3D17164DE059}"/>
              </a:ext>
              <a:ext uri="{C183D7F6-B498-43B3-948B-1728B52AA6E4}">
                <adec:decorative xmlns:adec="http://schemas.microsoft.com/office/drawing/2017/decorative" val="1"/>
              </a:ext>
            </a:extLst>
          </p:cNvPr>
          <p:cNvSpPr/>
          <p:nvPr/>
        </p:nvSpPr>
        <p:spPr>
          <a:xfrm>
            <a:off x="170445" y="314191"/>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6" name="Title 1">
            <a:extLst>
              <a:ext uri="{FF2B5EF4-FFF2-40B4-BE49-F238E27FC236}">
                <a16:creationId xmlns:a16="http://schemas.microsoft.com/office/drawing/2014/main" id="{1C975BF2-D657-C309-269D-B8D006263130}"/>
              </a:ext>
            </a:extLst>
          </p:cNvPr>
          <p:cNvSpPr>
            <a:spLocks noGrp="1"/>
          </p:cNvSpPr>
          <p:nvPr>
            <p:ph type="title" hasCustomPrompt="1"/>
          </p:nvPr>
        </p:nvSpPr>
        <p:spPr>
          <a:xfrm>
            <a:off x="1550563" y="1089213"/>
            <a:ext cx="9879437" cy="980844"/>
          </a:xfrm>
        </p:spPr>
        <p:txBody>
          <a:bodyPr tIns="0" bIns="0"/>
          <a:lstStyle>
            <a:lvl1pPr algn="l">
              <a:lnSpc>
                <a:spcPct val="100000"/>
              </a:lnSpc>
              <a:defRPr sz="3600">
                <a:solidFill>
                  <a:schemeClr val="accent6"/>
                </a:solidFill>
              </a:defRPr>
            </a:lvl1pPr>
          </a:lstStyle>
          <a:p>
            <a:r>
              <a:rPr lang="en-US" dirty="0"/>
              <a:t>Click to add title</a:t>
            </a:r>
          </a:p>
        </p:txBody>
      </p:sp>
      <p:sp>
        <p:nvSpPr>
          <p:cNvPr id="4" name="Text Placeholder 54">
            <a:extLst>
              <a:ext uri="{FF2B5EF4-FFF2-40B4-BE49-F238E27FC236}">
                <a16:creationId xmlns:a16="http://schemas.microsoft.com/office/drawing/2014/main" id="{A0AEB4DF-13C8-8171-2BDB-FD1AD542E783}"/>
              </a:ext>
            </a:extLst>
          </p:cNvPr>
          <p:cNvSpPr>
            <a:spLocks noGrp="1"/>
          </p:cNvSpPr>
          <p:nvPr>
            <p:ph type="body" sz="quarter" idx="13" hasCustomPrompt="1"/>
          </p:nvPr>
        </p:nvSpPr>
        <p:spPr>
          <a:xfrm>
            <a:off x="1550564" y="2331958"/>
            <a:ext cx="2975217" cy="3704266"/>
          </a:xfrm>
        </p:spPr>
        <p:txBody>
          <a:bodyPr lIns="91440" tIns="0" rIns="91440" bIns="0" anchor="t" anchorCtr="0">
            <a:noAutofit/>
          </a:bodyPr>
          <a:lstStyle>
            <a:lvl1pPr marL="0" indent="0">
              <a:lnSpc>
                <a:spcPct val="100000"/>
              </a:lnSpc>
              <a:spcBef>
                <a:spcPts val="0"/>
              </a:spcBef>
              <a:spcAft>
                <a:spcPts val="1200"/>
              </a:spcAft>
              <a:buFont typeface="Arial" panose="020B0604020202020204" pitchFamily="34" charset="0"/>
              <a:buNone/>
              <a:defRPr sz="1800"/>
            </a:lvl1pPr>
          </a:lstStyle>
          <a:p>
            <a:r>
              <a:rPr lang="en-US" dirty="0"/>
              <a:t>Click to add subtitle</a:t>
            </a:r>
          </a:p>
        </p:txBody>
      </p:sp>
      <p:sp>
        <p:nvSpPr>
          <p:cNvPr id="9" name="Content Placeholder 2">
            <a:extLst>
              <a:ext uri="{FF2B5EF4-FFF2-40B4-BE49-F238E27FC236}">
                <a16:creationId xmlns:a16="http://schemas.microsoft.com/office/drawing/2014/main" id="{42134EBA-AF32-9F8A-370F-0D3E842F0397}"/>
              </a:ext>
            </a:extLst>
          </p:cNvPr>
          <p:cNvSpPr>
            <a:spLocks noGrp="1"/>
          </p:cNvSpPr>
          <p:nvPr>
            <p:ph sz="half" idx="1" hasCustomPrompt="1"/>
          </p:nvPr>
        </p:nvSpPr>
        <p:spPr>
          <a:xfrm>
            <a:off x="5087154" y="2331791"/>
            <a:ext cx="6345893" cy="3721817"/>
          </a:xfrm>
        </p:spPr>
        <p:txBody>
          <a:bodyPr lIns="91440" rIns="91440">
            <a:normAutofit/>
          </a:bodyPr>
          <a:lstStyle>
            <a:lvl1pPr>
              <a:defRPr sz="1800"/>
            </a:lvl1pPr>
            <a:lvl2pPr>
              <a:defRPr sz="1800"/>
            </a:lvl2pPr>
            <a:lvl3pPr>
              <a:defRPr sz="1800"/>
            </a:lvl3pPr>
            <a:lvl4pPr>
              <a:defRPr sz="1800"/>
            </a:lvl4pPr>
            <a:lvl5pP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Slide Number Placeholder 2">
            <a:extLst>
              <a:ext uri="{FF2B5EF4-FFF2-40B4-BE49-F238E27FC236}">
                <a16:creationId xmlns:a16="http://schemas.microsoft.com/office/drawing/2014/main" id="{AE99A73D-155B-A133-9671-506F54A0559A}"/>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2039588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3">
    <p:spTree>
      <p:nvGrpSpPr>
        <p:cNvPr id="1" name=""/>
        <p:cNvGrpSpPr/>
        <p:nvPr/>
      </p:nvGrpSpPr>
      <p:grpSpPr>
        <a:xfrm>
          <a:off x="0" y="0"/>
          <a:ext cx="0" cy="0"/>
          <a:chOff x="0" y="0"/>
          <a:chExt cx="0" cy="0"/>
        </a:xfrm>
      </p:grpSpPr>
      <p:pic>
        <p:nvPicPr>
          <p:cNvPr id="29" name="Graphic 28">
            <a:extLst>
              <a:ext uri="{FF2B5EF4-FFF2-40B4-BE49-F238E27FC236}">
                <a16:creationId xmlns:a16="http://schemas.microsoft.com/office/drawing/2014/main" id="{D5595DD5-43B0-252F-8BC6-6B74340C5BCF}"/>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t="7193"/>
          <a:stretch/>
        </p:blipFill>
        <p:spPr>
          <a:xfrm>
            <a:off x="1" y="-1"/>
            <a:ext cx="443344" cy="6856025"/>
          </a:xfrm>
          <a:custGeom>
            <a:avLst/>
            <a:gdLst>
              <a:gd name="connsiteX0" fmla="*/ 0 w 1734410"/>
              <a:gd name="connsiteY0" fmla="*/ 0 h 4795637"/>
              <a:gd name="connsiteX1" fmla="*/ 1734410 w 1734410"/>
              <a:gd name="connsiteY1" fmla="*/ 0 h 4795637"/>
              <a:gd name="connsiteX2" fmla="*/ 1734410 w 1734410"/>
              <a:gd name="connsiteY2" fmla="*/ 4795637 h 4795637"/>
              <a:gd name="connsiteX3" fmla="*/ 0 w 1734410"/>
              <a:gd name="connsiteY3" fmla="*/ 4795637 h 4795637"/>
            </a:gdLst>
            <a:ahLst/>
            <a:cxnLst>
              <a:cxn ang="0">
                <a:pos x="connsiteX0" y="connsiteY0"/>
              </a:cxn>
              <a:cxn ang="0">
                <a:pos x="connsiteX1" y="connsiteY1"/>
              </a:cxn>
              <a:cxn ang="0">
                <a:pos x="connsiteX2" y="connsiteY2"/>
              </a:cxn>
              <a:cxn ang="0">
                <a:pos x="connsiteX3" y="connsiteY3"/>
              </a:cxn>
            </a:cxnLst>
            <a:rect l="l" t="t" r="r" b="b"/>
            <a:pathLst>
              <a:path w="1734410" h="4795637">
                <a:moveTo>
                  <a:pt x="0" y="0"/>
                </a:moveTo>
                <a:lnTo>
                  <a:pt x="1734410" y="0"/>
                </a:lnTo>
                <a:lnTo>
                  <a:pt x="1734410" y="4795637"/>
                </a:lnTo>
                <a:lnTo>
                  <a:pt x="0" y="4795637"/>
                </a:lnTo>
                <a:close/>
              </a:path>
            </a:pathLst>
          </a:custGeom>
        </p:spPr>
      </p:pic>
      <p:sp>
        <p:nvSpPr>
          <p:cNvPr id="2" name="Title 1"/>
          <p:cNvSpPr>
            <a:spLocks noGrp="1"/>
          </p:cNvSpPr>
          <p:nvPr>
            <p:ph type="title" hasCustomPrompt="1"/>
          </p:nvPr>
        </p:nvSpPr>
        <p:spPr>
          <a:xfrm>
            <a:off x="1550564" y="1057274"/>
            <a:ext cx="9875463" cy="999746"/>
          </a:xfrm>
        </p:spPr>
        <p:txBody>
          <a:bodyPr tIns="0" bIns="0">
            <a:noAutofit/>
          </a:bodyPr>
          <a:lstStyle>
            <a:lvl1pPr algn="l">
              <a:lnSpc>
                <a:spcPct val="100000"/>
              </a:lnSpc>
              <a:defRPr sz="3600" b="1"/>
            </a:lvl1pPr>
          </a:lstStyle>
          <a:p>
            <a:r>
              <a:rPr lang="en-US" dirty="0"/>
              <a:t>Click to add title</a:t>
            </a:r>
          </a:p>
        </p:txBody>
      </p:sp>
      <p:sp>
        <p:nvSpPr>
          <p:cNvPr id="49" name="Freeform 48">
            <a:extLst>
              <a:ext uri="{FF2B5EF4-FFF2-40B4-BE49-F238E27FC236}">
                <a16:creationId xmlns:a16="http://schemas.microsoft.com/office/drawing/2014/main" id="{BC3A3767-6C5E-8188-0A49-955BBACE37F0}"/>
              </a:ext>
              <a:ext uri="{C183D7F6-B498-43B3-948B-1728B52AA6E4}">
                <adec:decorative xmlns:adec="http://schemas.microsoft.com/office/drawing/2017/decorative" val="1"/>
              </a:ext>
            </a:extLst>
          </p:cNvPr>
          <p:cNvSpPr/>
          <p:nvPr userDrawn="1"/>
        </p:nvSpPr>
        <p:spPr>
          <a:xfrm flipH="1" flipV="1">
            <a:off x="-3" y="4420134"/>
            <a:ext cx="1293237" cy="2437866"/>
          </a:xfrm>
          <a:custGeom>
            <a:avLst/>
            <a:gdLst>
              <a:gd name="connsiteX0" fmla="*/ 1293237 w 1293237"/>
              <a:gd name="connsiteY0" fmla="*/ 2437866 h 2437866"/>
              <a:gd name="connsiteX1" fmla="*/ 1292465 w 1293237"/>
              <a:gd name="connsiteY1" fmla="*/ 2437373 h 2437866"/>
              <a:gd name="connsiteX2" fmla="*/ 0 w 1293237"/>
              <a:gd name="connsiteY2" fmla="*/ 0 h 2437866"/>
              <a:gd name="connsiteX3" fmla="*/ 1293237 w 1293237"/>
              <a:gd name="connsiteY3" fmla="*/ 0 h 2437866"/>
            </a:gdLst>
            <a:ahLst/>
            <a:cxnLst>
              <a:cxn ang="0">
                <a:pos x="connsiteX0" y="connsiteY0"/>
              </a:cxn>
              <a:cxn ang="0">
                <a:pos x="connsiteX1" y="connsiteY1"/>
              </a:cxn>
              <a:cxn ang="0">
                <a:pos x="connsiteX2" y="connsiteY2"/>
              </a:cxn>
              <a:cxn ang="0">
                <a:pos x="connsiteX3" y="connsiteY3"/>
              </a:cxn>
            </a:cxnLst>
            <a:rect l="l" t="t" r="r" b="b"/>
            <a:pathLst>
              <a:path w="1293237" h="2437866">
                <a:moveTo>
                  <a:pt x="1293237" y="2437866"/>
                </a:moveTo>
                <a:lnTo>
                  <a:pt x="1292465" y="2437373"/>
                </a:lnTo>
                <a:cubicBezTo>
                  <a:pt x="511725" y="1903845"/>
                  <a:pt x="0" y="1011184"/>
                  <a:pt x="0" y="0"/>
                </a:cubicBezTo>
                <a:lnTo>
                  <a:pt x="1293237" y="0"/>
                </a:lnTo>
                <a:close/>
              </a:path>
            </a:pathLst>
          </a:custGeom>
          <a:solidFill>
            <a:schemeClr val="accent1"/>
          </a:solidFill>
          <a:ln w="4763" cap="flat">
            <a:noFill/>
            <a:prstDash val="solid"/>
            <a:miter/>
          </a:ln>
        </p:spPr>
        <p:txBody>
          <a:bodyPr wrap="square" rtlCol="0" anchor="ctr">
            <a:noAutofit/>
          </a:bodyPr>
          <a:lstStyle/>
          <a:p>
            <a:endParaRPr lang="en-US" dirty="0"/>
          </a:p>
        </p:txBody>
      </p:sp>
      <p:sp>
        <p:nvSpPr>
          <p:cNvPr id="16" name="Content Placeholder 3">
            <a:extLst>
              <a:ext uri="{FF2B5EF4-FFF2-40B4-BE49-F238E27FC236}">
                <a16:creationId xmlns:a16="http://schemas.microsoft.com/office/drawing/2014/main" id="{E4BD7F71-D12B-4F27-1505-FF681CF55F73}"/>
              </a:ext>
            </a:extLst>
          </p:cNvPr>
          <p:cNvSpPr>
            <a:spLocks noGrp="1"/>
          </p:cNvSpPr>
          <p:nvPr>
            <p:ph sz="half" idx="2" hasCustomPrompt="1"/>
          </p:nvPr>
        </p:nvSpPr>
        <p:spPr>
          <a:xfrm>
            <a:off x="1550564" y="2303028"/>
            <a:ext cx="5829147" cy="3961593"/>
          </a:xfrm>
        </p:spPr>
        <p:txBody>
          <a:bodyPr lIns="91440" tIns="0" rIns="91440" bIns="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3">
            <a:extLst>
              <a:ext uri="{FF2B5EF4-FFF2-40B4-BE49-F238E27FC236}">
                <a16:creationId xmlns:a16="http://schemas.microsoft.com/office/drawing/2014/main" id="{FB87C65D-4EF3-18C8-18A8-477F87A37E51}"/>
              </a:ext>
            </a:extLst>
          </p:cNvPr>
          <p:cNvSpPr>
            <a:spLocks noGrp="1"/>
          </p:cNvSpPr>
          <p:nvPr>
            <p:ph sz="half" idx="15" hasCustomPrompt="1"/>
          </p:nvPr>
        </p:nvSpPr>
        <p:spPr>
          <a:xfrm>
            <a:off x="7940842" y="2303028"/>
            <a:ext cx="3485184" cy="3961593"/>
          </a:xfrm>
        </p:spPr>
        <p:txBody>
          <a:bodyPr lIns="91440" tIns="0" rIns="91440" bIns="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Slide Number Placeholder 2">
            <a:extLst>
              <a:ext uri="{FF2B5EF4-FFF2-40B4-BE49-F238E27FC236}">
                <a16:creationId xmlns:a16="http://schemas.microsoft.com/office/drawing/2014/main" id="{AEFFA34C-885D-E995-D8F9-B4ACFBF3110D}"/>
              </a:ext>
            </a:extLst>
          </p:cNvPr>
          <p:cNvSpPr>
            <a:spLocks noGrp="1"/>
          </p:cNvSpPr>
          <p:nvPr>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pPr/>
              <a:t>‹#›</a:t>
            </a:fld>
            <a:endParaRPr lang="en-US" dirty="0"/>
          </a:p>
        </p:txBody>
      </p:sp>
      <p:pic>
        <p:nvPicPr>
          <p:cNvPr id="43" name="Graphic 42">
            <a:extLst>
              <a:ext uri="{FF2B5EF4-FFF2-40B4-BE49-F238E27FC236}">
                <a16:creationId xmlns:a16="http://schemas.microsoft.com/office/drawing/2014/main" id="{C6639AD7-128F-B39D-B45F-0F22A2C6D68B}"/>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t="7193"/>
          <a:stretch/>
        </p:blipFill>
        <p:spPr>
          <a:xfrm rot="5400000">
            <a:off x="6072641" y="-5676015"/>
            <a:ext cx="443344" cy="11795374"/>
          </a:xfrm>
          <a:custGeom>
            <a:avLst/>
            <a:gdLst>
              <a:gd name="connsiteX0" fmla="*/ 0 w 1734410"/>
              <a:gd name="connsiteY0" fmla="*/ 0 h 4795637"/>
              <a:gd name="connsiteX1" fmla="*/ 1734410 w 1734410"/>
              <a:gd name="connsiteY1" fmla="*/ 0 h 4795637"/>
              <a:gd name="connsiteX2" fmla="*/ 1734410 w 1734410"/>
              <a:gd name="connsiteY2" fmla="*/ 4795637 h 4795637"/>
              <a:gd name="connsiteX3" fmla="*/ 0 w 1734410"/>
              <a:gd name="connsiteY3" fmla="*/ 4795637 h 4795637"/>
            </a:gdLst>
            <a:ahLst/>
            <a:cxnLst>
              <a:cxn ang="0">
                <a:pos x="connsiteX0" y="connsiteY0"/>
              </a:cxn>
              <a:cxn ang="0">
                <a:pos x="connsiteX1" y="connsiteY1"/>
              </a:cxn>
              <a:cxn ang="0">
                <a:pos x="connsiteX2" y="connsiteY2"/>
              </a:cxn>
              <a:cxn ang="0">
                <a:pos x="connsiteX3" y="connsiteY3"/>
              </a:cxn>
            </a:cxnLst>
            <a:rect l="l" t="t" r="r" b="b"/>
            <a:pathLst>
              <a:path w="1734410" h="4795637">
                <a:moveTo>
                  <a:pt x="0" y="0"/>
                </a:moveTo>
                <a:lnTo>
                  <a:pt x="1734410" y="0"/>
                </a:lnTo>
                <a:lnTo>
                  <a:pt x="1734410" y="4795637"/>
                </a:lnTo>
                <a:lnTo>
                  <a:pt x="0" y="4795637"/>
                </a:lnTo>
                <a:close/>
              </a:path>
            </a:pathLst>
          </a:custGeom>
        </p:spPr>
      </p:pic>
      <p:pic>
        <p:nvPicPr>
          <p:cNvPr id="54" name="Graphic 53">
            <a:extLst>
              <a:ext uri="{FF2B5EF4-FFF2-40B4-BE49-F238E27FC236}">
                <a16:creationId xmlns:a16="http://schemas.microsoft.com/office/drawing/2014/main" id="{48479A23-C29C-C711-510C-05B69B882268}"/>
              </a:ext>
              <a:ext uri="{C183D7F6-B498-43B3-948B-1728B52AA6E4}">
                <adec:decorative xmlns:adec="http://schemas.microsoft.com/office/drawing/2017/decorative" val="1"/>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t="11443" r="10857"/>
          <a:stretch/>
        </p:blipFill>
        <p:spPr>
          <a:xfrm rot="16200000">
            <a:off x="-6447" y="6444"/>
            <a:ext cx="1961253" cy="1948364"/>
          </a:xfrm>
          <a:custGeom>
            <a:avLst/>
            <a:gdLst>
              <a:gd name="connsiteX0" fmla="*/ 1961253 w 1961253"/>
              <a:gd name="connsiteY0" fmla="*/ 0 h 1948364"/>
              <a:gd name="connsiteX1" fmla="*/ 1961253 w 1961253"/>
              <a:gd name="connsiteY1" fmla="*/ 1948364 h 1948364"/>
              <a:gd name="connsiteX2" fmla="*/ 0 w 1961253"/>
              <a:gd name="connsiteY2" fmla="*/ 1948364 h 1948364"/>
              <a:gd name="connsiteX3" fmla="*/ 0 w 1961253"/>
              <a:gd name="connsiteY3" fmla="*/ 0 h 1948364"/>
            </a:gdLst>
            <a:ahLst/>
            <a:cxnLst>
              <a:cxn ang="0">
                <a:pos x="connsiteX0" y="connsiteY0"/>
              </a:cxn>
              <a:cxn ang="0">
                <a:pos x="connsiteX1" y="connsiteY1"/>
              </a:cxn>
              <a:cxn ang="0">
                <a:pos x="connsiteX2" y="connsiteY2"/>
              </a:cxn>
              <a:cxn ang="0">
                <a:pos x="connsiteX3" y="connsiteY3"/>
              </a:cxn>
            </a:cxnLst>
            <a:rect l="l" t="t" r="r" b="b"/>
            <a:pathLst>
              <a:path w="1961253" h="1948364">
                <a:moveTo>
                  <a:pt x="1961253" y="0"/>
                </a:moveTo>
                <a:lnTo>
                  <a:pt x="1961253" y="1948364"/>
                </a:lnTo>
                <a:lnTo>
                  <a:pt x="0" y="1948364"/>
                </a:lnTo>
                <a:lnTo>
                  <a:pt x="0" y="0"/>
                </a:lnTo>
                <a:close/>
              </a:path>
            </a:pathLst>
          </a:custGeom>
        </p:spPr>
      </p:pic>
      <p:sp>
        <p:nvSpPr>
          <p:cNvPr id="7" name="Image 2">
            <a:extLst>
              <a:ext uri="{FF2B5EF4-FFF2-40B4-BE49-F238E27FC236}">
                <a16:creationId xmlns:a16="http://schemas.microsoft.com/office/drawing/2014/main" id="{F3DC42FA-4B8F-2EFC-CAB4-1CCAB93BEB7B}"/>
              </a:ext>
              <a:ext uri="{C183D7F6-B498-43B3-948B-1728B52AA6E4}">
                <adec:decorative xmlns:adec="http://schemas.microsoft.com/office/drawing/2017/decorative" val="1"/>
              </a:ext>
            </a:extLst>
          </p:cNvPr>
          <p:cNvSpPr/>
          <p:nvPr userDrawn="1"/>
        </p:nvSpPr>
        <p:spPr>
          <a:xfrm>
            <a:off x="396626" y="4929577"/>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Tree>
    <p:extLst>
      <p:ext uri="{BB962C8B-B14F-4D97-AF65-F5344CB8AC3E}">
        <p14:creationId xmlns:p14="http://schemas.microsoft.com/office/powerpoint/2010/main" val="258665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376CF4B8-1811-BD21-43A7-560AC4724F3B}"/>
              </a:ext>
              <a:ext uri="{C183D7F6-B498-43B3-948B-1728B52AA6E4}">
                <adec:decorative xmlns:adec="http://schemas.microsoft.com/office/drawing/2017/decorative" val="1"/>
              </a:ext>
            </a:extLst>
          </p:cNvPr>
          <p:cNvSpPr/>
          <p:nvPr userDrawn="1"/>
        </p:nvSpPr>
        <p:spPr>
          <a:xfrm>
            <a:off x="-24064" y="0"/>
            <a:ext cx="12216063" cy="34671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34" name="Rectangle 33">
            <a:extLst>
              <a:ext uri="{FF2B5EF4-FFF2-40B4-BE49-F238E27FC236}">
                <a16:creationId xmlns:a16="http://schemas.microsoft.com/office/drawing/2014/main" id="{30B7B4F0-D3BC-63DF-6429-F771BE5A3270}"/>
              </a:ext>
              <a:ext uri="{C183D7F6-B498-43B3-948B-1728B52AA6E4}">
                <adec:decorative xmlns:adec="http://schemas.microsoft.com/office/drawing/2017/decorative" val="1"/>
              </a:ext>
            </a:extLst>
          </p:cNvPr>
          <p:cNvSpPr/>
          <p:nvPr userDrawn="1"/>
        </p:nvSpPr>
        <p:spPr>
          <a:xfrm>
            <a:off x="443346" y="420493"/>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 name="Title 1">
            <a:extLst>
              <a:ext uri="{FF2B5EF4-FFF2-40B4-BE49-F238E27FC236}">
                <a16:creationId xmlns:a16="http://schemas.microsoft.com/office/drawing/2014/main" id="{A65C6DDD-D2BB-0153-0F53-9F7C17BDFD2B}"/>
              </a:ext>
            </a:extLst>
          </p:cNvPr>
          <p:cNvSpPr>
            <a:spLocks noGrp="1"/>
          </p:cNvSpPr>
          <p:nvPr>
            <p:ph type="title" hasCustomPrompt="1"/>
          </p:nvPr>
        </p:nvSpPr>
        <p:spPr>
          <a:xfrm>
            <a:off x="914400" y="1057274"/>
            <a:ext cx="10511627" cy="1012785"/>
          </a:xfrm>
        </p:spPr>
        <p:txBody>
          <a:bodyPr tIns="0" bIns="0"/>
          <a:lstStyle>
            <a:lvl1pPr algn="ctr">
              <a:lnSpc>
                <a:spcPct val="100000"/>
              </a:lnSpc>
              <a:defRPr sz="3600">
                <a:solidFill>
                  <a:schemeClr val="accent6"/>
                </a:solidFill>
              </a:defRPr>
            </a:lvl1pPr>
          </a:lstStyle>
          <a:p>
            <a:r>
              <a:rPr lang="en-US" dirty="0"/>
              <a:t>Click to add title</a:t>
            </a:r>
          </a:p>
        </p:txBody>
      </p:sp>
      <p:sp>
        <p:nvSpPr>
          <p:cNvPr id="14" name="Content Placeholder 5">
            <a:extLst>
              <a:ext uri="{FF2B5EF4-FFF2-40B4-BE49-F238E27FC236}">
                <a16:creationId xmlns:a16="http://schemas.microsoft.com/office/drawing/2014/main" id="{4D6DED8E-165F-59D7-F01C-4EF0446E5FC0}"/>
              </a:ext>
            </a:extLst>
          </p:cNvPr>
          <p:cNvSpPr>
            <a:spLocks noGrp="1"/>
          </p:cNvSpPr>
          <p:nvPr userDrawn="1">
            <p:ph sz="quarter" idx="4" hasCustomPrompt="1"/>
          </p:nvPr>
        </p:nvSpPr>
        <p:spPr>
          <a:xfrm>
            <a:off x="914400" y="2316067"/>
            <a:ext cx="10511627" cy="3948557"/>
          </a:xfrm>
        </p:spPr>
        <p:txBody>
          <a:bodyPr lIns="91440" tIns="91440" rIns="91440" bIns="9144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Slide Number Placeholder 2">
            <a:extLst>
              <a:ext uri="{FF2B5EF4-FFF2-40B4-BE49-F238E27FC236}">
                <a16:creationId xmlns:a16="http://schemas.microsoft.com/office/drawing/2014/main" id="{2933FDAB-13EE-5F9F-5DFC-A5A60BC63623}"/>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7675081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6"/>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AEF1F750-031C-BDB7-BD7B-9CBE17406FDB}"/>
              </a:ext>
              <a:ext uri="{C183D7F6-B498-43B3-948B-1728B52AA6E4}">
                <adec:decorative xmlns:adec="http://schemas.microsoft.com/office/drawing/2017/decorative" val="1"/>
              </a:ext>
            </a:extLst>
          </p:cNvPr>
          <p:cNvSpPr/>
          <p:nvPr userDrawn="1"/>
        </p:nvSpPr>
        <p:spPr>
          <a:xfrm>
            <a:off x="0" y="0"/>
            <a:ext cx="8948738" cy="6858000"/>
          </a:xfrm>
          <a:custGeom>
            <a:avLst/>
            <a:gdLst>
              <a:gd name="connsiteX0" fmla="*/ 0 w 8948738"/>
              <a:gd name="connsiteY0" fmla="*/ 0 h 6858000"/>
              <a:gd name="connsiteX1" fmla="*/ 5932941 w 8948738"/>
              <a:gd name="connsiteY1" fmla="*/ 0 h 6858000"/>
              <a:gd name="connsiteX2" fmla="*/ 6047310 w 8948738"/>
              <a:gd name="connsiteY2" fmla="*/ 14613 h 6858000"/>
              <a:gd name="connsiteX3" fmla="*/ 8948738 w 8948738"/>
              <a:gd name="connsiteY3" fmla="*/ 3416480 h 6858000"/>
              <a:gd name="connsiteX4" fmla="*/ 5702202 w 8948738"/>
              <a:gd name="connsiteY4" fmla="*/ 6853523 h 6858000"/>
              <a:gd name="connsiteX5" fmla="*/ 5526113 w 8948738"/>
              <a:gd name="connsiteY5" fmla="*/ 6858000 h 6858000"/>
              <a:gd name="connsiteX6" fmla="*/ 0 w 894873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8738" h="685800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bg1"/>
          </a:solidFill>
          <a:ln w="47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FEB515B5-2D9F-58E1-6E3C-CCBF105D891E}"/>
              </a:ext>
              <a:ext uri="{C183D7F6-B498-43B3-948B-1728B52AA6E4}">
                <adec:decorative xmlns:adec="http://schemas.microsoft.com/office/drawing/2017/decorative" val="1"/>
              </a:ext>
            </a:extLst>
          </p:cNvPr>
          <p:cNvSpPr/>
          <p:nvPr userDrawn="1"/>
        </p:nvSpPr>
        <p:spPr>
          <a:xfrm>
            <a:off x="7527501" y="0"/>
            <a:ext cx="4671276" cy="6857999"/>
          </a:xfrm>
          <a:custGeom>
            <a:avLst/>
            <a:gdLst>
              <a:gd name="connsiteX0" fmla="*/ 3416476 w 4653374"/>
              <a:gd name="connsiteY0" fmla="*/ 0 h 6831717"/>
              <a:gd name="connsiteX1" fmla="*/ 4653374 w 4653374"/>
              <a:gd name="connsiteY1" fmla="*/ 0 h 6831717"/>
              <a:gd name="connsiteX2" fmla="*/ 4653374 w 4653374"/>
              <a:gd name="connsiteY2" fmla="*/ 6831717 h 6831717"/>
              <a:gd name="connsiteX3" fmla="*/ 3416476 w 4653374"/>
              <a:gd name="connsiteY3" fmla="*/ 6831717 h 6831717"/>
              <a:gd name="connsiteX4" fmla="*/ 0 w 4653374"/>
              <a:gd name="connsiteY4" fmla="*/ 3415863 h 6831717"/>
              <a:gd name="connsiteX5" fmla="*/ 3416476 w 4653374"/>
              <a:gd name="connsiteY5" fmla="*/ 0 h 683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53374" h="6831717">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w="4777" cap="flat">
            <a:noFill/>
            <a:prstDash val="solid"/>
            <a:miter/>
          </a:ln>
        </p:spPr>
        <p:txBody>
          <a:bodyPr rtlCol="0" anchor="ctr"/>
          <a:lstStyle/>
          <a:p>
            <a:endParaRPr lang="en-US" dirty="0"/>
          </a:p>
        </p:txBody>
      </p:sp>
      <p:pic>
        <p:nvPicPr>
          <p:cNvPr id="9" name="Image 2">
            <a:extLst>
              <a:ext uri="{FF2B5EF4-FFF2-40B4-BE49-F238E27FC236}">
                <a16:creationId xmlns:a16="http://schemas.microsoft.com/office/drawing/2014/main" id="{5CCFEDF9-5B69-87BA-8A33-35033DA4013F}"/>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8766586" y="0"/>
            <a:ext cx="3432191" cy="3432191"/>
          </a:xfrm>
          <a:prstGeom prst="rect">
            <a:avLst/>
          </a:prstGeom>
        </p:spPr>
      </p:pic>
      <p:sp>
        <p:nvSpPr>
          <p:cNvPr id="2" name="Title 1"/>
          <p:cNvSpPr>
            <a:spLocks noGrp="1"/>
          </p:cNvSpPr>
          <p:nvPr>
            <p:ph type="ctrTitle" hasCustomPrompt="1"/>
          </p:nvPr>
        </p:nvSpPr>
        <p:spPr>
          <a:xfrm>
            <a:off x="914401" y="849782"/>
            <a:ext cx="5715000" cy="2727709"/>
          </a:xfrm>
        </p:spPr>
        <p:txBody>
          <a:bodyPr tIns="0" bIns="0" anchor="b" anchorCtr="0">
            <a:noAutofit/>
          </a:bodyPr>
          <a:lstStyle>
            <a:lvl1pPr algn="l">
              <a:lnSpc>
                <a:spcPct val="100000"/>
              </a:lnSpc>
              <a:defRPr sz="3600"/>
            </a:lvl1pPr>
          </a:lstStyle>
          <a:p>
            <a:r>
              <a:rPr lang="en-US" dirty="0"/>
              <a:t>Click to add title</a:t>
            </a:r>
          </a:p>
        </p:txBody>
      </p:sp>
      <p:sp>
        <p:nvSpPr>
          <p:cNvPr id="6" name="Subtitle 2">
            <a:extLst>
              <a:ext uri="{FF2B5EF4-FFF2-40B4-BE49-F238E27FC236}">
                <a16:creationId xmlns:a16="http://schemas.microsoft.com/office/drawing/2014/main" id="{86F10CB4-CF79-A942-DA9C-04CBB7C89DC3}"/>
              </a:ext>
            </a:extLst>
          </p:cNvPr>
          <p:cNvSpPr>
            <a:spLocks noGrp="1"/>
          </p:cNvSpPr>
          <p:nvPr>
            <p:ph type="subTitle" idx="1" hasCustomPrompt="1"/>
          </p:nvPr>
        </p:nvSpPr>
        <p:spPr>
          <a:xfrm>
            <a:off x="914401" y="3813606"/>
            <a:ext cx="5715000" cy="2234642"/>
          </a:xfrm>
        </p:spPr>
        <p:txBody>
          <a:bodyPr lIns="91440" tIns="0" rIns="91440" bIns="0" anchor="t" anchorCtr="0">
            <a:normAutofit/>
          </a:bodyPr>
          <a:lstStyle>
            <a:lvl1pPr marL="0" indent="0" algn="l">
              <a:spcBef>
                <a:spcPts val="576"/>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23728988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2C6B5F91-ABF5-D0B6-E43F-40CEDC3A6DF8}"/>
              </a:ext>
              <a:ext uri="{C183D7F6-B498-43B3-948B-1728B52AA6E4}">
                <adec:decorative xmlns:adec="http://schemas.microsoft.com/office/drawing/2017/decorative" val="1"/>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9" name="Freeform: Shape 8">
            <a:extLst>
              <a:ext uri="{FF2B5EF4-FFF2-40B4-BE49-F238E27FC236}">
                <a16:creationId xmlns:a16="http://schemas.microsoft.com/office/drawing/2014/main" id="{A52D64F1-27B6-A1E5-4F44-A6029FAB307B}"/>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hasCustomPrompt="1"/>
          </p:nvPr>
        </p:nvSpPr>
        <p:spPr/>
        <p:txBody>
          <a:bodyPr anchor="ctr" anchorCtr="0"/>
          <a:lstStyle/>
          <a:p>
            <a:r>
              <a:rPr lang="en-US" dirty="0"/>
              <a:t>Click to add title</a:t>
            </a:r>
          </a:p>
        </p:txBody>
      </p:sp>
      <p:sp>
        <p:nvSpPr>
          <p:cNvPr id="5" name="Slide Number Placeholder 4"/>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0718684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A626DE4B-D4E5-B36A-89FA-7C0E87AFC31D}"/>
              </a:ext>
              <a:ext uri="{C183D7F6-B498-43B3-948B-1728B52AA6E4}">
                <adec:decorative xmlns:adec="http://schemas.microsoft.com/office/drawing/2017/decorative" val="1"/>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Freeform: Shape 7">
            <a:extLst>
              <a:ext uri="{FF2B5EF4-FFF2-40B4-BE49-F238E27FC236}">
                <a16:creationId xmlns:a16="http://schemas.microsoft.com/office/drawing/2014/main" id="{95243571-BE64-3777-F992-88FC43A60537}"/>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Slide Number Placeholder 3"/>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15811828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ADFAE2CB-0EAD-E788-FCB7-FB12F6939199}"/>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hasCustomPrompt="1"/>
          </p:nvPr>
        </p:nvSpPr>
        <p:spPr>
          <a:xfrm>
            <a:off x="758952" y="758952"/>
            <a:ext cx="3932237" cy="1524662"/>
          </a:xfrm>
        </p:spPr>
        <p:txBody>
          <a:bodyPr anchor="b"/>
          <a:lstStyle>
            <a:lvl1pPr>
              <a:lnSpc>
                <a:spcPct val="100000"/>
              </a:lnSpc>
              <a:defRPr sz="3200"/>
            </a:lvl1pPr>
          </a:lstStyle>
          <a:p>
            <a:r>
              <a:rPr lang="en-US" dirty="0"/>
              <a:t>Click to add title</a:t>
            </a:r>
          </a:p>
        </p:txBody>
      </p:sp>
      <p:sp>
        <p:nvSpPr>
          <p:cNvPr id="7" name="Slide Number Placeholder 6"/>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
        <p:nvSpPr>
          <p:cNvPr id="4" name="Text Placeholder 3"/>
          <p:cNvSpPr>
            <a:spLocks noGrp="1"/>
          </p:cNvSpPr>
          <p:nvPr>
            <p:ph type="body" sz="half" idx="2" hasCustomPrompt="1"/>
          </p:nvPr>
        </p:nvSpPr>
        <p:spPr>
          <a:xfrm>
            <a:off x="758952" y="2286000"/>
            <a:ext cx="3932237" cy="356708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Content Placeholder 2"/>
          <p:cNvSpPr>
            <a:spLocks noGrp="1"/>
          </p:cNvSpPr>
          <p:nvPr>
            <p:ph idx="1" hasCustomPrompt="1"/>
          </p:nvPr>
        </p:nvSpPr>
        <p:spPr>
          <a:xfrm>
            <a:off x="5183187" y="741459"/>
            <a:ext cx="6242839" cy="5119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450055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AA6B609-D718-DB49-892F-7E49376CC913}"/>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hasCustomPrompt="1"/>
          </p:nvPr>
        </p:nvSpPr>
        <p:spPr>
          <a:xfrm>
            <a:off x="760938" y="755372"/>
            <a:ext cx="3931920" cy="1527048"/>
          </a:xfrm>
        </p:spPr>
        <p:txBody>
          <a:bodyPr anchor="b"/>
          <a:lstStyle>
            <a:lvl1pPr>
              <a:lnSpc>
                <a:spcPct val="100000"/>
              </a:lnSpc>
              <a:defRPr sz="3200"/>
            </a:lvl1pPr>
          </a:lstStyle>
          <a:p>
            <a:r>
              <a:rPr lang="en-US" dirty="0"/>
              <a:t>Click to add title</a:t>
            </a:r>
          </a:p>
        </p:txBody>
      </p:sp>
      <p:sp>
        <p:nvSpPr>
          <p:cNvPr id="7" name="Slide Number Placeholder 6"/>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
        <p:nvSpPr>
          <p:cNvPr id="4" name="Text Placeholder 3"/>
          <p:cNvSpPr>
            <a:spLocks noGrp="1"/>
          </p:cNvSpPr>
          <p:nvPr>
            <p:ph type="body" sz="half" idx="2" hasCustomPrompt="1"/>
          </p:nvPr>
        </p:nvSpPr>
        <p:spPr>
          <a:xfrm>
            <a:off x="760938" y="2286001"/>
            <a:ext cx="393192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Picture Placeholder 2"/>
          <p:cNvSpPr>
            <a:spLocks noGrp="1" noChangeAspect="1"/>
          </p:cNvSpPr>
          <p:nvPr>
            <p:ph type="pic" idx="1" hasCustomPrompt="1"/>
          </p:nvPr>
        </p:nvSpPr>
        <p:spPr>
          <a:xfrm>
            <a:off x="5262700" y="987425"/>
            <a:ext cx="6172200" cy="4873625"/>
          </a:xfrm>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to add picture</a:t>
            </a:r>
          </a:p>
        </p:txBody>
      </p:sp>
    </p:spTree>
    <p:extLst>
      <p:ext uri="{BB962C8B-B14F-4D97-AF65-F5344CB8AC3E}">
        <p14:creationId xmlns:p14="http://schemas.microsoft.com/office/powerpoint/2010/main" val="2234670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5923D9E-9381-3D11-B31A-1BF5C97F35B0}"/>
              </a:ext>
              <a:ext uri="{C183D7F6-B498-43B3-948B-1728B52AA6E4}">
                <adec:decorative xmlns:adec="http://schemas.microsoft.com/office/drawing/2017/decorative" val="1"/>
              </a:ext>
            </a:extLst>
          </p:cNvPr>
          <p:cNvGrpSpPr/>
          <p:nvPr userDrawn="1"/>
        </p:nvGrpSpPr>
        <p:grpSpPr>
          <a:xfrm>
            <a:off x="6452303" y="3405019"/>
            <a:ext cx="5739697" cy="3467971"/>
            <a:chOff x="5009037" y="2525712"/>
            <a:chExt cx="7170193" cy="4332288"/>
          </a:xfrm>
        </p:grpSpPr>
        <p:sp>
          <p:nvSpPr>
            <p:cNvPr id="7" name="Freeform 7">
              <a:extLst>
                <a:ext uri="{FF2B5EF4-FFF2-40B4-BE49-F238E27FC236}">
                  <a16:creationId xmlns:a16="http://schemas.microsoft.com/office/drawing/2014/main" id="{89E777D0-3240-08CE-6B6C-B33B910B8490}"/>
                </a:ext>
              </a:extLst>
            </p:cNvPr>
            <p:cNvSpPr>
              <a:spLocks/>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 name="Freeform 6">
              <a:extLst>
                <a:ext uri="{FF2B5EF4-FFF2-40B4-BE49-F238E27FC236}">
                  <a16:creationId xmlns:a16="http://schemas.microsoft.com/office/drawing/2014/main" id="{EFEA81A2-6893-518C-6AF3-37C987789C86}"/>
                </a:ext>
              </a:extLst>
            </p:cNvPr>
            <p:cNvSpPr>
              <a:spLocks/>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9" name="Group 8">
            <a:extLst>
              <a:ext uri="{FF2B5EF4-FFF2-40B4-BE49-F238E27FC236}">
                <a16:creationId xmlns:a16="http://schemas.microsoft.com/office/drawing/2014/main" id="{0F297964-0B81-31DC-6D6D-1414832238B1}"/>
              </a:ext>
              <a:ext uri="{C183D7F6-B498-43B3-948B-1728B52AA6E4}">
                <adec:decorative xmlns:adec="http://schemas.microsoft.com/office/drawing/2017/decorative" val="1"/>
              </a:ext>
            </a:extLst>
          </p:cNvPr>
          <p:cNvGrpSpPr/>
          <p:nvPr userDrawn="1"/>
        </p:nvGrpSpPr>
        <p:grpSpPr>
          <a:xfrm flipH="1" flipV="1">
            <a:off x="6465610" y="0"/>
            <a:ext cx="5739697" cy="3467971"/>
            <a:chOff x="5183405" y="2678112"/>
            <a:chExt cx="7170193" cy="4332288"/>
          </a:xfrm>
        </p:grpSpPr>
        <p:sp>
          <p:nvSpPr>
            <p:cNvPr id="10" name="Freeform 7">
              <a:extLst>
                <a:ext uri="{FF2B5EF4-FFF2-40B4-BE49-F238E27FC236}">
                  <a16:creationId xmlns:a16="http://schemas.microsoft.com/office/drawing/2014/main" id="{CE4FDB43-7466-4B74-330E-836DA9504C90}"/>
                </a:ext>
              </a:extLst>
            </p:cNvPr>
            <p:cNvSpPr>
              <a:spLocks/>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1" name="Freeform 6">
              <a:extLst>
                <a:ext uri="{FF2B5EF4-FFF2-40B4-BE49-F238E27FC236}">
                  <a16:creationId xmlns:a16="http://schemas.microsoft.com/office/drawing/2014/main" id="{2EA39DB9-F1B4-F4E9-CF4D-717B0CD747DA}"/>
                </a:ext>
              </a:extLst>
            </p:cNvPr>
            <p:cNvSpPr>
              <a:spLocks/>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14" name="Image 2">
            <a:extLst>
              <a:ext uri="{FF2B5EF4-FFF2-40B4-BE49-F238E27FC236}">
                <a16:creationId xmlns:a16="http://schemas.microsoft.com/office/drawing/2014/main" id="{EFFAEAD9-58A9-096B-C6D0-58F7AD08EB20}"/>
              </a:ext>
              <a:ext uri="{C183D7F6-B498-43B3-948B-1728B52AA6E4}">
                <adec:decorative xmlns:adec="http://schemas.microsoft.com/office/drawing/2017/decorative" val="1"/>
              </a:ext>
            </a:extLst>
          </p:cNvPr>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a:extLst>
              <a:ext uri="{FF2B5EF4-FFF2-40B4-BE49-F238E27FC236}">
                <a16:creationId xmlns:a16="http://schemas.microsoft.com/office/drawing/2014/main" id="{9A1CFBBA-B680-A6A7-3C4B-5FEAC4253283}"/>
              </a:ext>
            </a:extLst>
          </p:cNvPr>
          <p:cNvSpPr>
            <a:spLocks noGrp="1"/>
          </p:cNvSpPr>
          <p:nvPr>
            <p:ph type="title" hasCustomPrompt="1"/>
          </p:nvPr>
        </p:nvSpPr>
        <p:spPr>
          <a:xfrm>
            <a:off x="914400" y="1057274"/>
            <a:ext cx="6583680" cy="1531357"/>
          </a:xfrm>
        </p:spPr>
        <p:txBody>
          <a:bodyPr tIns="0" bIns="0">
            <a:noAutofit/>
          </a:bodyPr>
          <a:lstStyle>
            <a:lvl1pPr algn="l">
              <a:lnSpc>
                <a:spcPct val="100000"/>
              </a:lnSpc>
              <a:defRPr sz="3600"/>
            </a:lvl1pPr>
          </a:lstStyle>
          <a:p>
            <a:r>
              <a:rPr lang="en-US" dirty="0"/>
              <a:t>Click to add title</a:t>
            </a:r>
          </a:p>
        </p:txBody>
      </p:sp>
      <p:sp>
        <p:nvSpPr>
          <p:cNvPr id="13" name="Content Placeholder 2">
            <a:extLst>
              <a:ext uri="{FF2B5EF4-FFF2-40B4-BE49-F238E27FC236}">
                <a16:creationId xmlns:a16="http://schemas.microsoft.com/office/drawing/2014/main" id="{72386C43-DD10-E892-08AD-D6F4AE9617DD}"/>
              </a:ext>
            </a:extLst>
          </p:cNvPr>
          <p:cNvSpPr>
            <a:spLocks noGrp="1"/>
          </p:cNvSpPr>
          <p:nvPr>
            <p:ph idx="1" hasCustomPrompt="1"/>
          </p:nvPr>
        </p:nvSpPr>
        <p:spPr>
          <a:xfrm>
            <a:off x="914400" y="2834640"/>
            <a:ext cx="6583680" cy="3207344"/>
          </a:xfrm>
        </p:spPr>
        <p:txBody>
          <a:bodyPr lIns="91440" tIns="0" rIns="91440" bIns="0">
            <a:normAutofit/>
          </a:bodyPr>
          <a:lstStyle>
            <a:lvl1pPr marL="0" indent="0">
              <a:lnSpc>
                <a:spcPct val="150000"/>
              </a:lnSpc>
              <a:spcBef>
                <a:spcPts val="0"/>
              </a:spcBef>
              <a:buNone/>
              <a:defRPr sz="2400"/>
            </a:lvl1pPr>
            <a:lvl2pPr marL="347472">
              <a:lnSpc>
                <a:spcPct val="150000"/>
              </a:lnSpc>
              <a:spcBef>
                <a:spcPts val="0"/>
              </a:spcBef>
              <a:defRPr sz="2000"/>
            </a:lvl2pPr>
            <a:lvl3pPr marL="685800">
              <a:lnSpc>
                <a:spcPct val="150000"/>
              </a:lnSpc>
              <a:spcBef>
                <a:spcPts val="0"/>
              </a:spcBef>
              <a:defRPr sz="1800"/>
            </a:lvl3pPr>
          </a:lstStyle>
          <a:p>
            <a:pPr lvl="0"/>
            <a:r>
              <a:rPr lang="en-US" dirty="0"/>
              <a:t>Click to add text</a:t>
            </a:r>
          </a:p>
          <a:p>
            <a:pPr lvl="1"/>
            <a:r>
              <a:rPr lang="en-US" dirty="0"/>
              <a:t>Second level</a:t>
            </a:r>
          </a:p>
          <a:p>
            <a:pPr lvl="2"/>
            <a:r>
              <a:rPr lang="en-US" dirty="0"/>
              <a:t>Third level</a:t>
            </a:r>
          </a:p>
        </p:txBody>
      </p:sp>
      <p:sp>
        <p:nvSpPr>
          <p:cNvPr id="3" name="Slide Number Placeholder 2">
            <a:extLst>
              <a:ext uri="{FF2B5EF4-FFF2-40B4-BE49-F238E27FC236}">
                <a16:creationId xmlns:a16="http://schemas.microsoft.com/office/drawing/2014/main" id="{71114D1E-7749-DD58-8782-318E4F679DE0}"/>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333964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2">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537D12D-0FCA-3396-988D-452D3D526E3D}"/>
              </a:ext>
              <a:ext uri="{C183D7F6-B498-43B3-948B-1728B52AA6E4}">
                <adec:decorative xmlns:adec="http://schemas.microsoft.com/office/drawing/2017/decorative" val="1"/>
              </a:ext>
            </a:extLst>
          </p:cNvPr>
          <p:cNvSpPr/>
          <p:nvPr userDrawn="1"/>
        </p:nvSpPr>
        <p:spPr>
          <a:xfrm>
            <a:off x="-24064" y="3390900"/>
            <a:ext cx="12216063" cy="3467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6" name="Rectangle 5">
            <a:extLst>
              <a:ext uri="{FF2B5EF4-FFF2-40B4-BE49-F238E27FC236}">
                <a16:creationId xmlns:a16="http://schemas.microsoft.com/office/drawing/2014/main" id="{11710CE8-8A83-C0D3-623E-AFCC6C6A2930}"/>
              </a:ext>
              <a:ext uri="{C183D7F6-B498-43B3-948B-1728B52AA6E4}">
                <adec:decorative xmlns:adec="http://schemas.microsoft.com/office/drawing/2017/decorative" val="1"/>
              </a:ext>
            </a:extLst>
          </p:cNvPr>
          <p:cNvSpPr/>
          <p:nvPr userDrawn="1"/>
        </p:nvSpPr>
        <p:spPr>
          <a:xfrm>
            <a:off x="443346" y="332509"/>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nvGrpSpPr>
          <p:cNvPr id="18" name="Group 17">
            <a:extLst>
              <a:ext uri="{FF2B5EF4-FFF2-40B4-BE49-F238E27FC236}">
                <a16:creationId xmlns:a16="http://schemas.microsoft.com/office/drawing/2014/main" id="{7AA66C80-37C3-6D28-7564-733A30B2CD8D}"/>
              </a:ext>
              <a:ext uri="{C183D7F6-B498-43B3-948B-1728B52AA6E4}">
                <adec:decorative xmlns:adec="http://schemas.microsoft.com/office/drawing/2017/decorative" val="1"/>
              </a:ext>
            </a:extLst>
          </p:cNvPr>
          <p:cNvGrpSpPr/>
          <p:nvPr userDrawn="1"/>
        </p:nvGrpSpPr>
        <p:grpSpPr>
          <a:xfrm flipH="1">
            <a:off x="9353550" y="0"/>
            <a:ext cx="2838450" cy="2857958"/>
            <a:chOff x="0" y="0"/>
            <a:chExt cx="2838450" cy="2857958"/>
          </a:xfrm>
        </p:grpSpPr>
        <p:sp>
          <p:nvSpPr>
            <p:cNvPr id="12" name="Freeform: Shape 28">
              <a:extLst>
                <a:ext uri="{FF2B5EF4-FFF2-40B4-BE49-F238E27FC236}">
                  <a16:creationId xmlns:a16="http://schemas.microsoft.com/office/drawing/2014/main" id="{D9DB7C23-E0CF-A75F-BFFD-4E7679AF4AD5}"/>
                </a:ext>
                <a:ext uri="{C183D7F6-B498-43B3-948B-1728B52AA6E4}">
                  <adec:decorative xmlns:adec="http://schemas.microsoft.com/office/drawing/2017/decorative" val="1"/>
                </a:ext>
              </a:extLst>
            </p:cNvPr>
            <p:cNvSpPr/>
            <p:nvPr userDrawn="1"/>
          </p:nvSpPr>
          <p:spPr>
            <a:xfrm>
              <a:off x="0" y="0"/>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15" name="Freeform: Shape 15">
              <a:extLst>
                <a:ext uri="{FF2B5EF4-FFF2-40B4-BE49-F238E27FC236}">
                  <a16:creationId xmlns:a16="http://schemas.microsoft.com/office/drawing/2014/main" id="{4D62A0CC-A0CE-403A-A167-27225B2C6083}"/>
                </a:ext>
                <a:ext uri="{C183D7F6-B498-43B3-948B-1728B52AA6E4}">
                  <adec:decorative xmlns:adec="http://schemas.microsoft.com/office/drawing/2017/decorative" val="1"/>
                </a:ext>
              </a:extLst>
            </p:cNvPr>
            <p:cNvSpPr/>
            <p:nvPr userDrawn="1"/>
          </p:nvSpPr>
          <p:spPr>
            <a:xfrm>
              <a:off x="1" y="1"/>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Image 2">
              <a:extLst>
                <a:ext uri="{FF2B5EF4-FFF2-40B4-BE49-F238E27FC236}">
                  <a16:creationId xmlns:a16="http://schemas.microsoft.com/office/drawing/2014/main" id="{F8AD83DA-A293-6D56-F606-7C98C403A3F7}"/>
                </a:ext>
                <a:ext uri="{C183D7F6-B498-43B3-948B-1728B52AA6E4}">
                  <adec:decorative xmlns:adec="http://schemas.microsoft.com/office/drawing/2017/decorative" val="1"/>
                </a:ext>
              </a:extLst>
            </p:cNvPr>
            <p:cNvSpPr/>
            <p:nvPr userDrawn="1"/>
          </p:nvSpPr>
          <p:spPr>
            <a:xfrm>
              <a:off x="1458332" y="590133"/>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grpSp>
      <p:sp>
        <p:nvSpPr>
          <p:cNvPr id="2" name="Title 1"/>
          <p:cNvSpPr>
            <a:spLocks noGrp="1"/>
          </p:cNvSpPr>
          <p:nvPr userDrawn="1">
            <p:ph type="title" hasCustomPrompt="1"/>
          </p:nvPr>
        </p:nvSpPr>
        <p:spPr>
          <a:xfrm>
            <a:off x="5702441" y="1061623"/>
            <a:ext cx="5723586" cy="4739104"/>
          </a:xfrm>
        </p:spPr>
        <p:txBody>
          <a:bodyPr tIns="0" bIns="0" anchor="ctr">
            <a:noAutofit/>
          </a:bodyPr>
          <a:lstStyle>
            <a:lvl1pPr algn="l">
              <a:lnSpc>
                <a:spcPct val="100000"/>
              </a:lnSpc>
              <a:defRPr sz="3600" b="1"/>
            </a:lvl1pPr>
          </a:lstStyle>
          <a:p>
            <a:r>
              <a:rPr lang="en-US" dirty="0"/>
              <a:t>Click to add title</a:t>
            </a:r>
          </a:p>
        </p:txBody>
      </p:sp>
      <p:sp>
        <p:nvSpPr>
          <p:cNvPr id="8" name="Picture Placeholder 7">
            <a:extLst>
              <a:ext uri="{FF2B5EF4-FFF2-40B4-BE49-F238E27FC236}">
                <a16:creationId xmlns:a16="http://schemas.microsoft.com/office/drawing/2014/main" id="{E979AC40-7C15-9431-5B1A-415655A7FC05}"/>
              </a:ext>
            </a:extLst>
          </p:cNvPr>
          <p:cNvSpPr>
            <a:spLocks noGrp="1"/>
          </p:cNvSpPr>
          <p:nvPr>
            <p:ph type="pic" sz="quarter" idx="11" hasCustomPrompt="1"/>
          </p:nvPr>
        </p:nvSpPr>
        <p:spPr>
          <a:xfrm>
            <a:off x="443345" y="0"/>
            <a:ext cx="4344695" cy="6359525"/>
          </a:xfrm>
        </p:spPr>
        <p:txBody>
          <a:bodyPr>
            <a:normAutofit/>
          </a:bodyPr>
          <a:lstStyle>
            <a:lvl1pPr marL="0" indent="0">
              <a:buNone/>
              <a:defRPr sz="1800"/>
            </a:lvl1pPr>
          </a:lstStyle>
          <a:p>
            <a:pPr lvl="0"/>
            <a:r>
              <a:rPr lang="en-US" dirty="0"/>
              <a:t>Click to add picture</a:t>
            </a:r>
          </a:p>
        </p:txBody>
      </p:sp>
    </p:spTree>
    <p:extLst>
      <p:ext uri="{BB962C8B-B14F-4D97-AF65-F5344CB8AC3E}">
        <p14:creationId xmlns:p14="http://schemas.microsoft.com/office/powerpoint/2010/main" val="433189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86F8B46B-EF6E-BC12-09E2-0F3B779197B4}"/>
              </a:ext>
              <a:ext uri="{C183D7F6-B498-43B3-948B-1728B52AA6E4}">
                <adec:decorative xmlns:adec="http://schemas.microsoft.com/office/drawing/2017/decorative" val="1"/>
              </a:ext>
            </a:extLst>
          </p:cNvPr>
          <p:cNvSpPr/>
          <p:nvPr userDrawn="1"/>
        </p:nvSpPr>
        <p:spPr>
          <a:xfrm>
            <a:off x="-24064" y="-400"/>
            <a:ext cx="12216063" cy="3467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22" name="Rectangle 21">
            <a:extLst>
              <a:ext uri="{FF2B5EF4-FFF2-40B4-BE49-F238E27FC236}">
                <a16:creationId xmlns:a16="http://schemas.microsoft.com/office/drawing/2014/main" id="{5D7B4F11-E150-473B-98F5-6E6AC9646863}"/>
              </a:ext>
              <a:ext uri="{C183D7F6-B498-43B3-948B-1728B52AA6E4}">
                <adec:decorative xmlns:adec="http://schemas.microsoft.com/office/drawing/2017/decorative" val="1"/>
              </a:ext>
            </a:extLst>
          </p:cNvPr>
          <p:cNvSpPr/>
          <p:nvPr userDrawn="1"/>
        </p:nvSpPr>
        <p:spPr>
          <a:xfrm>
            <a:off x="443346" y="420493"/>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36" name="Freeform 35">
            <a:extLst>
              <a:ext uri="{FF2B5EF4-FFF2-40B4-BE49-F238E27FC236}">
                <a16:creationId xmlns:a16="http://schemas.microsoft.com/office/drawing/2014/main" id="{A8E2FA61-C047-21BB-AA50-F84AD7685498}"/>
              </a:ext>
              <a:ext uri="{C183D7F6-B498-43B3-948B-1728B52AA6E4}">
                <adec:decorative xmlns:adec="http://schemas.microsoft.com/office/drawing/2017/decorative" val="1"/>
              </a:ext>
            </a:extLst>
          </p:cNvPr>
          <p:cNvSpPr/>
          <p:nvPr userDrawn="1"/>
        </p:nvSpPr>
        <p:spPr>
          <a:xfrm rot="16200000">
            <a:off x="5760023" y="3764463"/>
            <a:ext cx="2812357" cy="3394143"/>
          </a:xfrm>
          <a:custGeom>
            <a:avLst/>
            <a:gdLst>
              <a:gd name="connsiteX0" fmla="*/ 0 w 2812357"/>
              <a:gd name="connsiteY0" fmla="*/ 0 h 3394143"/>
              <a:gd name="connsiteX1" fmla="*/ 2812357 w 2812357"/>
              <a:gd name="connsiteY1" fmla="*/ 3394143 h 3394143"/>
              <a:gd name="connsiteX2" fmla="*/ 0 w 2812357"/>
              <a:gd name="connsiteY2" fmla="*/ 3394143 h 3394143"/>
            </a:gdLst>
            <a:ahLst/>
            <a:cxnLst>
              <a:cxn ang="0">
                <a:pos x="connsiteX0" y="connsiteY0"/>
              </a:cxn>
              <a:cxn ang="0">
                <a:pos x="connsiteX1" y="connsiteY1"/>
              </a:cxn>
              <a:cxn ang="0">
                <a:pos x="connsiteX2" y="connsiteY2"/>
              </a:cxn>
            </a:cxnLst>
            <a:rect l="l" t="t" r="r" b="b"/>
            <a:pathLst>
              <a:path w="2812357" h="3394143">
                <a:moveTo>
                  <a:pt x="0" y="0"/>
                </a:moveTo>
                <a:lnTo>
                  <a:pt x="2812357" y="3394143"/>
                </a:lnTo>
                <a:lnTo>
                  <a:pt x="0" y="3394143"/>
                </a:lnTo>
                <a:close/>
              </a:path>
            </a:pathLst>
          </a:custGeom>
          <a:solidFill>
            <a:schemeClr val="accent4">
              <a:lumMod val="40000"/>
              <a:lumOff val="60000"/>
              <a:alpha val="50000"/>
            </a:schemeClr>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33" name="Freeform 32">
            <a:extLst>
              <a:ext uri="{FF2B5EF4-FFF2-40B4-BE49-F238E27FC236}">
                <a16:creationId xmlns:a16="http://schemas.microsoft.com/office/drawing/2014/main" id="{1A2791BA-760E-9FA5-8743-D0B699FC9835}"/>
              </a:ext>
              <a:ext uri="{C183D7F6-B498-43B3-948B-1728B52AA6E4}">
                <adec:decorative xmlns:adec="http://schemas.microsoft.com/office/drawing/2017/decorative" val="1"/>
              </a:ext>
            </a:extLst>
          </p:cNvPr>
          <p:cNvSpPr/>
          <p:nvPr userDrawn="1"/>
        </p:nvSpPr>
        <p:spPr>
          <a:xfrm>
            <a:off x="0" y="3463854"/>
            <a:ext cx="435241" cy="3394146"/>
          </a:xfrm>
          <a:custGeom>
            <a:avLst/>
            <a:gdLst>
              <a:gd name="connsiteX0" fmla="*/ 435241 w 435241"/>
              <a:gd name="connsiteY0" fmla="*/ 0 h 3394146"/>
              <a:gd name="connsiteX1" fmla="*/ 435241 w 435241"/>
              <a:gd name="connsiteY1" fmla="*/ 3394146 h 3394146"/>
              <a:gd name="connsiteX2" fmla="*/ 0 w 435241"/>
              <a:gd name="connsiteY2" fmla="*/ 3394146 h 3394146"/>
              <a:gd name="connsiteX3" fmla="*/ 0 w 435241"/>
              <a:gd name="connsiteY3" fmla="*/ 523525 h 3394146"/>
            </a:gdLst>
            <a:ahLst/>
            <a:cxnLst>
              <a:cxn ang="0">
                <a:pos x="connsiteX0" y="connsiteY0"/>
              </a:cxn>
              <a:cxn ang="0">
                <a:pos x="connsiteX1" y="connsiteY1"/>
              </a:cxn>
              <a:cxn ang="0">
                <a:pos x="connsiteX2" y="connsiteY2"/>
              </a:cxn>
              <a:cxn ang="0">
                <a:pos x="connsiteX3" y="connsiteY3"/>
              </a:cxn>
            </a:cxnLst>
            <a:rect l="l" t="t" r="r" b="b"/>
            <a:pathLst>
              <a:path w="435241" h="3394146">
                <a:moveTo>
                  <a:pt x="435241" y="0"/>
                </a:moveTo>
                <a:lnTo>
                  <a:pt x="435241" y="3394146"/>
                </a:lnTo>
                <a:lnTo>
                  <a:pt x="0" y="3394146"/>
                </a:lnTo>
                <a:lnTo>
                  <a:pt x="0" y="5235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4" name="Title 1">
            <a:extLst>
              <a:ext uri="{FF2B5EF4-FFF2-40B4-BE49-F238E27FC236}">
                <a16:creationId xmlns:a16="http://schemas.microsoft.com/office/drawing/2014/main" id="{8D6A03F2-8C7B-D33B-0E8F-24D4800D5C01}"/>
              </a:ext>
            </a:extLst>
          </p:cNvPr>
          <p:cNvSpPr>
            <a:spLocks noGrp="1"/>
          </p:cNvSpPr>
          <p:nvPr userDrawn="1">
            <p:ph type="title" hasCustomPrompt="1"/>
          </p:nvPr>
        </p:nvSpPr>
        <p:spPr>
          <a:xfrm>
            <a:off x="914400" y="1057275"/>
            <a:ext cx="5259554" cy="2495028"/>
          </a:xfrm>
        </p:spPr>
        <p:txBody>
          <a:bodyPr tIns="0" bIns="0">
            <a:noAutofit/>
          </a:bodyPr>
          <a:lstStyle>
            <a:lvl1pPr algn="l">
              <a:lnSpc>
                <a:spcPct val="100000"/>
              </a:lnSpc>
              <a:defRPr sz="3600"/>
            </a:lvl1pPr>
          </a:lstStyle>
          <a:p>
            <a:r>
              <a:rPr lang="en-US" dirty="0"/>
              <a:t>Click to add text</a:t>
            </a:r>
          </a:p>
        </p:txBody>
      </p:sp>
      <p:sp>
        <p:nvSpPr>
          <p:cNvPr id="5" name="Content Placeholder 2">
            <a:extLst>
              <a:ext uri="{FF2B5EF4-FFF2-40B4-BE49-F238E27FC236}">
                <a16:creationId xmlns:a16="http://schemas.microsoft.com/office/drawing/2014/main" id="{C51465C6-2CDE-B5BF-F22E-CBDD44E86CFC}"/>
              </a:ext>
            </a:extLst>
          </p:cNvPr>
          <p:cNvSpPr>
            <a:spLocks noGrp="1"/>
          </p:cNvSpPr>
          <p:nvPr userDrawn="1">
            <p:ph idx="1" hasCustomPrompt="1"/>
          </p:nvPr>
        </p:nvSpPr>
        <p:spPr>
          <a:xfrm>
            <a:off x="914400" y="3808750"/>
            <a:ext cx="5259554" cy="2233233"/>
          </a:xfrm>
        </p:spPr>
        <p:txBody>
          <a:bodyPr lIns="91440" tIns="0" rIns="91440" bIns="0">
            <a:normAutofit/>
          </a:bodyPr>
          <a:lstStyle>
            <a:lvl1pPr marL="0" indent="0">
              <a:lnSpc>
                <a:spcPct val="100000"/>
              </a:lnSpc>
              <a:spcBef>
                <a:spcPts val="0"/>
              </a:spcBef>
              <a:buNone/>
              <a:defRPr sz="2400"/>
            </a:lvl1pPr>
            <a:lvl2pPr marL="347472">
              <a:lnSpc>
                <a:spcPct val="100000"/>
              </a:lnSpc>
              <a:spcBef>
                <a:spcPts val="0"/>
              </a:spcBef>
              <a:defRPr sz="2400"/>
            </a:lvl2pPr>
            <a:lvl3pPr marL="685800">
              <a:lnSpc>
                <a:spcPct val="100000"/>
              </a:lnSpc>
              <a:spcBef>
                <a:spcPts val="0"/>
              </a:spcBef>
              <a:defRPr sz="2400"/>
            </a:lvl3pPr>
          </a:lstStyle>
          <a:p>
            <a:pPr lvl="0"/>
            <a:r>
              <a:rPr lang="en-US" dirty="0"/>
              <a:t>Click to add text</a:t>
            </a:r>
          </a:p>
          <a:p>
            <a:pPr lvl="1"/>
            <a:r>
              <a:rPr lang="en-US" dirty="0"/>
              <a:t>Second level</a:t>
            </a:r>
          </a:p>
          <a:p>
            <a:pPr lvl="2"/>
            <a:r>
              <a:rPr lang="en-US" dirty="0"/>
              <a:t>Third level</a:t>
            </a:r>
          </a:p>
        </p:txBody>
      </p:sp>
      <p:sp>
        <p:nvSpPr>
          <p:cNvPr id="52" name="Picture Placeholder 7">
            <a:extLst>
              <a:ext uri="{FF2B5EF4-FFF2-40B4-BE49-F238E27FC236}">
                <a16:creationId xmlns:a16="http://schemas.microsoft.com/office/drawing/2014/main" id="{55126063-BDEE-A1AB-FDAE-DD9B98CACDA8}"/>
              </a:ext>
            </a:extLst>
          </p:cNvPr>
          <p:cNvSpPr>
            <a:spLocks noGrp="1"/>
          </p:cNvSpPr>
          <p:nvPr>
            <p:ph type="pic" sz="quarter" idx="11" hasCustomPrompt="1"/>
          </p:nvPr>
        </p:nvSpPr>
        <p:spPr>
          <a:xfrm>
            <a:off x="7414194" y="410780"/>
            <a:ext cx="4344695" cy="6447220"/>
          </a:xfrm>
          <a:solidFill>
            <a:schemeClr val="accent3"/>
          </a:solidFill>
        </p:spPr>
        <p:txBody>
          <a:bodyPr>
            <a:normAutofit/>
          </a:bodyPr>
          <a:lstStyle>
            <a:lvl1pPr marL="0" indent="0">
              <a:buNone/>
              <a:defRPr sz="1800"/>
            </a:lvl1pPr>
          </a:lstStyle>
          <a:p>
            <a:pPr lvl="0"/>
            <a:r>
              <a:rPr lang="en-US" dirty="0"/>
              <a:t>Click to add picture</a:t>
            </a:r>
          </a:p>
        </p:txBody>
      </p:sp>
    </p:spTree>
    <p:extLst>
      <p:ext uri="{BB962C8B-B14F-4D97-AF65-F5344CB8AC3E}">
        <p14:creationId xmlns:p14="http://schemas.microsoft.com/office/powerpoint/2010/main" val="1681789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32" name="Image 1">
            <a:extLst>
              <a:ext uri="{FF2B5EF4-FFF2-40B4-BE49-F238E27FC236}">
                <a16:creationId xmlns:a16="http://schemas.microsoft.com/office/drawing/2014/main" id="{2A3EC91E-4089-D366-06D3-3E66F93DFAF3}"/>
              </a:ext>
              <a:ext uri="{C183D7F6-B498-43B3-948B-1728B52AA6E4}">
                <adec:decorative xmlns:adec="http://schemas.microsoft.com/office/drawing/2017/decorative" val="1"/>
              </a:ext>
            </a:extLst>
          </p:cNvPr>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a:extLst>
              <a:ext uri="{FF2B5EF4-FFF2-40B4-BE49-F238E27FC236}">
                <a16:creationId xmlns:a16="http://schemas.microsoft.com/office/drawing/2014/main" id="{70F595E1-C910-3710-90E9-AF5FFCE05861}"/>
              </a:ext>
              <a:ext uri="{C183D7F6-B498-43B3-948B-1728B52AA6E4}">
                <adec:decorative xmlns:adec="http://schemas.microsoft.com/office/drawing/2017/decorative" val="1"/>
              </a:ext>
            </a:extLst>
          </p:cNvPr>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29" name="Freeform 70">
            <a:extLst>
              <a:ext uri="{FF2B5EF4-FFF2-40B4-BE49-F238E27FC236}">
                <a16:creationId xmlns:a16="http://schemas.microsoft.com/office/drawing/2014/main" id="{AA39EF58-54F1-4AC9-1D83-2E7DEEAAEA6A}"/>
              </a:ext>
              <a:ext uri="{C183D7F6-B498-43B3-948B-1728B52AA6E4}">
                <adec:decorative xmlns:adec="http://schemas.microsoft.com/office/drawing/2017/decorative" val="1"/>
              </a:ext>
            </a:extLst>
          </p:cNvPr>
          <p:cNvSpPr>
            <a:spLocks/>
          </p:cNvSpPr>
          <p:nvPr userDrawn="1"/>
        </p:nvSpPr>
        <p:spPr bwMode="auto">
          <a:xfrm rot="16200000" flipH="1">
            <a:off x="-9389"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1" name="Freeform 70">
            <a:extLst>
              <a:ext uri="{FF2B5EF4-FFF2-40B4-BE49-F238E27FC236}">
                <a16:creationId xmlns:a16="http://schemas.microsoft.com/office/drawing/2014/main" id="{0C320934-59CC-4123-C7C1-FEEE89F3045F}"/>
              </a:ext>
              <a:ext uri="{C183D7F6-B498-43B3-948B-1728B52AA6E4}">
                <adec:decorative xmlns:adec="http://schemas.microsoft.com/office/drawing/2017/decorative" val="1"/>
              </a:ext>
            </a:extLst>
          </p:cNvPr>
          <p:cNvSpPr>
            <a:spLocks/>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3" name="Image 4">
            <a:extLst>
              <a:ext uri="{FF2B5EF4-FFF2-40B4-BE49-F238E27FC236}">
                <a16:creationId xmlns:a16="http://schemas.microsoft.com/office/drawing/2014/main" id="{EC46DC71-C12A-96C8-3FE2-AA95AB58B349}"/>
              </a:ext>
              <a:ext uri="{C183D7F6-B498-43B3-948B-1728B52AA6E4}">
                <adec:decorative xmlns:adec="http://schemas.microsoft.com/office/drawing/2017/decorative" val="1"/>
              </a:ext>
            </a:extLst>
          </p:cNvPr>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lumMod val="40000"/>
              <a:lumOff val="60000"/>
              <a:alpha val="50000"/>
            </a:schemeClr>
          </a:solidFill>
          <a:ln w="7052" cap="flat">
            <a:noFill/>
            <a:prstDash val="solid"/>
            <a:miter/>
          </a:ln>
        </p:spPr>
        <p:txBody>
          <a:bodyPr rtlCol="0" anchor="ctr">
            <a:noAutofit/>
          </a:bodyPr>
          <a:lstStyle/>
          <a:p>
            <a:endParaRPr lang="en-US" dirty="0"/>
          </a:p>
        </p:txBody>
      </p:sp>
      <p:sp>
        <p:nvSpPr>
          <p:cNvPr id="2" name="Title 1"/>
          <p:cNvSpPr>
            <a:spLocks noGrp="1"/>
          </p:cNvSpPr>
          <p:nvPr>
            <p:ph type="title" hasCustomPrompt="1"/>
          </p:nvPr>
        </p:nvSpPr>
        <p:spPr>
          <a:xfrm>
            <a:off x="3460565" y="1057274"/>
            <a:ext cx="7965461" cy="994164"/>
          </a:xfrm>
        </p:spPr>
        <p:txBody>
          <a:bodyPr lIns="91440" tIns="0" rIns="91440" bIns="0" anchor="b" anchorCtr="0">
            <a:noAutofit/>
          </a:bodyPr>
          <a:lstStyle>
            <a:lvl1pPr algn="l">
              <a:lnSpc>
                <a:spcPct val="100000"/>
              </a:lnSpc>
              <a:defRPr sz="3600" b="1">
                <a:latin typeface="+mj-lt"/>
                <a:cs typeface="Arial" panose="020B0604020202020204" pitchFamily="34" charset="0"/>
              </a:defRPr>
            </a:lvl1pPr>
          </a:lstStyle>
          <a:p>
            <a:r>
              <a:rPr lang="en-US" dirty="0"/>
              <a:t>Click to add title</a:t>
            </a:r>
          </a:p>
        </p:txBody>
      </p:sp>
      <p:sp>
        <p:nvSpPr>
          <p:cNvPr id="13" name="Content Placeholder 3">
            <a:extLst>
              <a:ext uri="{FF2B5EF4-FFF2-40B4-BE49-F238E27FC236}">
                <a16:creationId xmlns:a16="http://schemas.microsoft.com/office/drawing/2014/main" id="{B20F5EA7-881C-8FB7-EAC9-89C8F2E5865C}"/>
              </a:ext>
            </a:extLst>
          </p:cNvPr>
          <p:cNvSpPr>
            <a:spLocks noGrp="1"/>
          </p:cNvSpPr>
          <p:nvPr>
            <p:ph sz="half" idx="2" hasCustomPrompt="1"/>
          </p:nvPr>
        </p:nvSpPr>
        <p:spPr>
          <a:xfrm>
            <a:off x="3460565" y="2303029"/>
            <a:ext cx="7965460" cy="3497698"/>
          </a:xfrm>
        </p:spPr>
        <p:txBody>
          <a:bodyPr lIns="91440" tIns="0" rIns="91440" bIns="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Slide Number Placeholder 2">
            <a:extLst>
              <a:ext uri="{FF2B5EF4-FFF2-40B4-BE49-F238E27FC236}">
                <a16:creationId xmlns:a16="http://schemas.microsoft.com/office/drawing/2014/main" id="{ED7A50D8-0839-EC58-FFBE-315A20995799}"/>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552850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mparison 1">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C26B5661-F583-FA44-8353-161B862E69B1}"/>
              </a:ext>
            </a:extLst>
          </p:cNvPr>
          <p:cNvSpPr>
            <a:spLocks noGrp="1"/>
          </p:cNvSpPr>
          <p:nvPr>
            <p:ph type="title" hasCustomPrompt="1"/>
          </p:nvPr>
        </p:nvSpPr>
        <p:spPr>
          <a:xfrm>
            <a:off x="4364809" y="1057274"/>
            <a:ext cx="7043617" cy="2520217"/>
          </a:xfrm>
        </p:spPr>
        <p:txBody>
          <a:bodyPr tIns="0" bIns="0">
            <a:noAutofit/>
          </a:bodyPr>
          <a:lstStyle>
            <a:lvl1pPr algn="l">
              <a:lnSpc>
                <a:spcPct val="100000"/>
              </a:lnSpc>
              <a:defRPr sz="3600"/>
            </a:lvl1pPr>
          </a:lstStyle>
          <a:p>
            <a:r>
              <a:rPr lang="en-US" dirty="0"/>
              <a:t>Click to add title</a:t>
            </a:r>
          </a:p>
        </p:txBody>
      </p:sp>
      <p:sp>
        <p:nvSpPr>
          <p:cNvPr id="11" name="Image 0">
            <a:extLst>
              <a:ext uri="{FF2B5EF4-FFF2-40B4-BE49-F238E27FC236}">
                <a16:creationId xmlns:a16="http://schemas.microsoft.com/office/drawing/2014/main" id="{CD2D664E-6702-6607-A37E-2E996144917C}"/>
              </a:ext>
              <a:ext uri="{C183D7F6-B498-43B3-948B-1728B52AA6E4}">
                <adec:decorative xmlns:adec="http://schemas.microsoft.com/office/drawing/2017/decorative" val="1"/>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3" name="Image 1">
            <a:extLst>
              <a:ext uri="{FF2B5EF4-FFF2-40B4-BE49-F238E27FC236}">
                <a16:creationId xmlns:a16="http://schemas.microsoft.com/office/drawing/2014/main" id="{951C5737-DF7E-D671-AC74-9E488335BCA2}"/>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39" name="Freeform: Shape 38">
            <a:extLst>
              <a:ext uri="{FF2B5EF4-FFF2-40B4-BE49-F238E27FC236}">
                <a16:creationId xmlns:a16="http://schemas.microsoft.com/office/drawing/2014/main" id="{F232A1E1-DD38-15EA-6CA1-A84950EC43F0}"/>
              </a:ext>
              <a:ext uri="{C183D7F6-B498-43B3-948B-1728B52AA6E4}">
                <adec:decorative xmlns:adec="http://schemas.microsoft.com/office/drawing/2017/decorative" val="1"/>
              </a:ext>
            </a:extLst>
          </p:cNvPr>
          <p:cNvSpPr/>
          <p:nvPr/>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7" name="Image 5">
            <a:extLst>
              <a:ext uri="{FF2B5EF4-FFF2-40B4-BE49-F238E27FC236}">
                <a16:creationId xmlns:a16="http://schemas.microsoft.com/office/drawing/2014/main" id="{B9036D42-A06F-E6EE-BB91-8BAF045198BE}"/>
              </a:ext>
              <a:ext uri="{C183D7F6-B498-43B3-948B-1728B52AA6E4}">
                <adec:decorative xmlns:adec="http://schemas.microsoft.com/office/drawing/2017/decorative" val="1"/>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9" name="Image 6">
            <a:extLst>
              <a:ext uri="{FF2B5EF4-FFF2-40B4-BE49-F238E27FC236}">
                <a16:creationId xmlns:a16="http://schemas.microsoft.com/office/drawing/2014/main" id="{86E0540C-3355-A50D-AC61-047B54B70C64}"/>
              </a:ext>
              <a:ext uri="{C183D7F6-B498-43B3-948B-1728B52AA6E4}">
                <adec:decorative xmlns:adec="http://schemas.microsoft.com/office/drawing/2017/decorative" val="1"/>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16" name="Slide Number Placeholder 2">
            <a:extLst>
              <a:ext uri="{FF2B5EF4-FFF2-40B4-BE49-F238E27FC236}">
                <a16:creationId xmlns:a16="http://schemas.microsoft.com/office/drawing/2014/main" id="{B00F713C-1CC6-5879-0410-95F179D56AD2}"/>
              </a:ext>
            </a:extLst>
          </p:cNvPr>
          <p:cNvSpPr>
            <a:spLocks noGrp="1"/>
          </p:cNvSpPr>
          <p:nvPr>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pPr/>
              <a:t>‹#›</a:t>
            </a:fld>
            <a:endParaRPr lang="en-US" dirty="0"/>
          </a:p>
        </p:txBody>
      </p:sp>
      <p:sp>
        <p:nvSpPr>
          <p:cNvPr id="2" name="Content Placeholder 2">
            <a:extLst>
              <a:ext uri="{FF2B5EF4-FFF2-40B4-BE49-F238E27FC236}">
                <a16:creationId xmlns:a16="http://schemas.microsoft.com/office/drawing/2014/main" id="{8E40D3F2-4A7A-F909-AC98-0B402B26776E}"/>
              </a:ext>
            </a:extLst>
          </p:cNvPr>
          <p:cNvSpPr>
            <a:spLocks noGrp="1"/>
          </p:cNvSpPr>
          <p:nvPr>
            <p:ph idx="11" hasCustomPrompt="1"/>
          </p:nvPr>
        </p:nvSpPr>
        <p:spPr>
          <a:xfrm>
            <a:off x="4364808" y="3808750"/>
            <a:ext cx="7043618" cy="2233233"/>
          </a:xfrm>
        </p:spPr>
        <p:txBody>
          <a:bodyPr lIns="91440" tIns="0" rIns="91440" bIns="0">
            <a:normAutofit/>
          </a:bodyPr>
          <a:lstStyle>
            <a:lvl1pPr marL="0" indent="0">
              <a:lnSpc>
                <a:spcPct val="100000"/>
              </a:lnSpc>
              <a:spcBef>
                <a:spcPts val="0"/>
              </a:spcBef>
              <a:buNone/>
              <a:defRPr sz="2400"/>
            </a:lvl1pPr>
            <a:lvl2pPr marL="347472">
              <a:lnSpc>
                <a:spcPct val="100000"/>
              </a:lnSpc>
              <a:spcBef>
                <a:spcPts val="0"/>
              </a:spcBef>
              <a:defRPr sz="2400"/>
            </a:lvl2pPr>
            <a:lvl3pPr marL="685800">
              <a:lnSpc>
                <a:spcPct val="100000"/>
              </a:lnSpc>
              <a:spcBef>
                <a:spcPts val="0"/>
              </a:spcBef>
              <a:defRPr sz="2400"/>
            </a:lvl3pPr>
          </a:lstStyle>
          <a:p>
            <a:pPr lvl="0"/>
            <a:r>
              <a:rPr lang="en-US" dirty="0"/>
              <a:t>Click to add text</a:t>
            </a:r>
          </a:p>
          <a:p>
            <a:pPr lvl="1"/>
            <a:r>
              <a:rPr lang="en-US" dirty="0"/>
              <a:t>Second level</a:t>
            </a:r>
          </a:p>
          <a:p>
            <a:pPr lvl="2"/>
            <a:r>
              <a:rPr lang="en-US" dirty="0"/>
              <a:t>Third level</a:t>
            </a:r>
          </a:p>
        </p:txBody>
      </p:sp>
    </p:spTree>
    <p:extLst>
      <p:ext uri="{BB962C8B-B14F-4D97-AF65-F5344CB8AC3E}">
        <p14:creationId xmlns:p14="http://schemas.microsoft.com/office/powerpoint/2010/main" val="3116296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4">
    <p:spTree>
      <p:nvGrpSpPr>
        <p:cNvPr id="1" name=""/>
        <p:cNvGrpSpPr/>
        <p:nvPr/>
      </p:nvGrpSpPr>
      <p:grpSpPr>
        <a:xfrm>
          <a:off x="0" y="0"/>
          <a:ext cx="0" cy="0"/>
          <a:chOff x="0" y="0"/>
          <a:chExt cx="0" cy="0"/>
        </a:xfrm>
      </p:grpSpPr>
      <p:sp>
        <p:nvSpPr>
          <p:cNvPr id="27" name="Freeform 26">
            <a:extLst>
              <a:ext uri="{FF2B5EF4-FFF2-40B4-BE49-F238E27FC236}">
                <a16:creationId xmlns:a16="http://schemas.microsoft.com/office/drawing/2014/main" id="{3C7B0BB3-A5CA-7C72-DC39-AD00EC90964C}"/>
              </a:ext>
              <a:ext uri="{C183D7F6-B498-43B3-948B-1728B52AA6E4}">
                <adec:decorative xmlns:adec="http://schemas.microsoft.com/office/drawing/2017/decorative" val="1"/>
              </a:ext>
            </a:extLst>
          </p:cNvPr>
          <p:cNvSpPr/>
          <p:nvPr userDrawn="1"/>
        </p:nvSpPr>
        <p:spPr>
          <a:xfrm>
            <a:off x="8989454" y="3427336"/>
            <a:ext cx="3202546" cy="3430665"/>
          </a:xfrm>
          <a:custGeom>
            <a:avLst/>
            <a:gdLst>
              <a:gd name="connsiteX0" fmla="*/ 0 w 3202546"/>
              <a:gd name="connsiteY0" fmla="*/ 0 h 3430665"/>
              <a:gd name="connsiteX1" fmla="*/ 3202546 w 3202546"/>
              <a:gd name="connsiteY1" fmla="*/ 0 h 3430665"/>
              <a:gd name="connsiteX2" fmla="*/ 3202546 w 3202546"/>
              <a:gd name="connsiteY2" fmla="*/ 3430665 h 3430665"/>
              <a:gd name="connsiteX3" fmla="*/ 0 w 3202546"/>
              <a:gd name="connsiteY3" fmla="*/ 3430665 h 3430665"/>
            </a:gdLst>
            <a:ahLst/>
            <a:cxnLst>
              <a:cxn ang="0">
                <a:pos x="connsiteX0" y="connsiteY0"/>
              </a:cxn>
              <a:cxn ang="0">
                <a:pos x="connsiteX1" y="connsiteY1"/>
              </a:cxn>
              <a:cxn ang="0">
                <a:pos x="connsiteX2" y="connsiteY2"/>
              </a:cxn>
              <a:cxn ang="0">
                <a:pos x="connsiteX3" y="connsiteY3"/>
              </a:cxn>
            </a:cxnLst>
            <a:rect l="l" t="t" r="r" b="b"/>
            <a:pathLst>
              <a:path w="3202546" h="3430665">
                <a:moveTo>
                  <a:pt x="0" y="0"/>
                </a:moveTo>
                <a:lnTo>
                  <a:pt x="3202546" y="0"/>
                </a:lnTo>
                <a:lnTo>
                  <a:pt x="3202546" y="3430665"/>
                </a:lnTo>
                <a:lnTo>
                  <a:pt x="0" y="3430665"/>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8" name="Freeform 17">
            <a:extLst>
              <a:ext uri="{FF2B5EF4-FFF2-40B4-BE49-F238E27FC236}">
                <a16:creationId xmlns:a16="http://schemas.microsoft.com/office/drawing/2014/main" id="{07871527-68A5-0A5C-F5A6-A80523BAC92F}"/>
              </a:ext>
              <a:ext uri="{C183D7F6-B498-43B3-948B-1728B52AA6E4}">
                <adec:decorative xmlns:adec="http://schemas.microsoft.com/office/drawing/2017/decorative" val="1"/>
              </a:ext>
            </a:extLst>
          </p:cNvPr>
          <p:cNvSpPr/>
          <p:nvPr userDrawn="1"/>
        </p:nvSpPr>
        <p:spPr>
          <a:xfrm>
            <a:off x="8989454" y="3654149"/>
            <a:ext cx="3202546" cy="3203852"/>
          </a:xfrm>
          <a:custGeom>
            <a:avLst/>
            <a:gdLst>
              <a:gd name="connsiteX0" fmla="*/ 3202546 w 3202546"/>
              <a:gd name="connsiteY0" fmla="*/ 0 h 3203852"/>
              <a:gd name="connsiteX1" fmla="*/ 3202546 w 3202546"/>
              <a:gd name="connsiteY1" fmla="*/ 3203852 h 3203852"/>
              <a:gd name="connsiteX2" fmla="*/ 0 w 3202546"/>
              <a:gd name="connsiteY2" fmla="*/ 3203852 h 3203852"/>
              <a:gd name="connsiteX3" fmla="*/ 0 w 3202546"/>
              <a:gd name="connsiteY3" fmla="*/ 3190718 h 3203852"/>
            </a:gdLst>
            <a:ahLst/>
            <a:cxnLst>
              <a:cxn ang="0">
                <a:pos x="connsiteX0" y="connsiteY0"/>
              </a:cxn>
              <a:cxn ang="0">
                <a:pos x="connsiteX1" y="connsiteY1"/>
              </a:cxn>
              <a:cxn ang="0">
                <a:pos x="connsiteX2" y="connsiteY2"/>
              </a:cxn>
              <a:cxn ang="0">
                <a:pos x="connsiteX3" y="connsiteY3"/>
              </a:cxn>
            </a:cxnLst>
            <a:rect l="l" t="t" r="r" b="b"/>
            <a:pathLst>
              <a:path w="3202546" h="3203852">
                <a:moveTo>
                  <a:pt x="3202546" y="0"/>
                </a:moveTo>
                <a:lnTo>
                  <a:pt x="3202546" y="3203852"/>
                </a:lnTo>
                <a:lnTo>
                  <a:pt x="0" y="3203852"/>
                </a:lnTo>
                <a:lnTo>
                  <a:pt x="0" y="3190718"/>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4" name="Freeform 13">
            <a:extLst>
              <a:ext uri="{FF2B5EF4-FFF2-40B4-BE49-F238E27FC236}">
                <a16:creationId xmlns:a16="http://schemas.microsoft.com/office/drawing/2014/main" id="{CEB118B3-9B06-AD11-738A-7A0651F98B7E}"/>
              </a:ext>
              <a:ext uri="{C183D7F6-B498-43B3-948B-1728B52AA6E4}">
                <adec:decorative xmlns:adec="http://schemas.microsoft.com/office/drawing/2017/decorative" val="1"/>
              </a:ext>
            </a:extLst>
          </p:cNvPr>
          <p:cNvSpPr/>
          <p:nvPr userDrawn="1"/>
        </p:nvSpPr>
        <p:spPr>
          <a:xfrm>
            <a:off x="8989455" y="1"/>
            <a:ext cx="3202545" cy="3437345"/>
          </a:xfrm>
          <a:custGeom>
            <a:avLst/>
            <a:gdLst>
              <a:gd name="connsiteX0" fmla="*/ 0 w 3202545"/>
              <a:gd name="connsiteY0" fmla="*/ 0 h 3437345"/>
              <a:gd name="connsiteX1" fmla="*/ 3202545 w 3202545"/>
              <a:gd name="connsiteY1" fmla="*/ 0 h 3437345"/>
              <a:gd name="connsiteX2" fmla="*/ 3202545 w 3202545"/>
              <a:gd name="connsiteY2" fmla="*/ 3437345 h 3437345"/>
              <a:gd name="connsiteX3" fmla="*/ 0 w 3202545"/>
              <a:gd name="connsiteY3" fmla="*/ 3437345 h 3437345"/>
            </a:gdLst>
            <a:ahLst/>
            <a:cxnLst>
              <a:cxn ang="0">
                <a:pos x="connsiteX0" y="connsiteY0"/>
              </a:cxn>
              <a:cxn ang="0">
                <a:pos x="connsiteX1" y="connsiteY1"/>
              </a:cxn>
              <a:cxn ang="0">
                <a:pos x="connsiteX2" y="connsiteY2"/>
              </a:cxn>
              <a:cxn ang="0">
                <a:pos x="connsiteX3" y="connsiteY3"/>
              </a:cxn>
            </a:cxnLst>
            <a:rect l="l" t="t" r="r" b="b"/>
            <a:pathLst>
              <a:path w="3202545" h="3437345">
                <a:moveTo>
                  <a:pt x="0" y="0"/>
                </a:moveTo>
                <a:lnTo>
                  <a:pt x="3202545" y="0"/>
                </a:lnTo>
                <a:lnTo>
                  <a:pt x="3202545" y="3437345"/>
                </a:lnTo>
                <a:lnTo>
                  <a:pt x="0" y="3437345"/>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Freeform 15">
            <a:extLst>
              <a:ext uri="{FF2B5EF4-FFF2-40B4-BE49-F238E27FC236}">
                <a16:creationId xmlns:a16="http://schemas.microsoft.com/office/drawing/2014/main" id="{0EA94262-504E-06F2-F383-E832C37B1250}"/>
              </a:ext>
              <a:ext uri="{C183D7F6-B498-43B3-948B-1728B52AA6E4}">
                <adec:decorative xmlns:adec="http://schemas.microsoft.com/office/drawing/2017/decorative" val="1"/>
              </a:ext>
            </a:extLst>
          </p:cNvPr>
          <p:cNvSpPr/>
          <p:nvPr userDrawn="1"/>
        </p:nvSpPr>
        <p:spPr>
          <a:xfrm>
            <a:off x="8989454" y="6681"/>
            <a:ext cx="3202546" cy="3436477"/>
          </a:xfrm>
          <a:custGeom>
            <a:avLst/>
            <a:gdLst>
              <a:gd name="connsiteX0" fmla="*/ 0 w 3202546"/>
              <a:gd name="connsiteY0" fmla="*/ 0 h 3436477"/>
              <a:gd name="connsiteX1" fmla="*/ 3202546 w 3202546"/>
              <a:gd name="connsiteY1" fmla="*/ 3214418 h 3436477"/>
              <a:gd name="connsiteX2" fmla="*/ 3202546 w 3202546"/>
              <a:gd name="connsiteY2" fmla="*/ 3436477 h 3436477"/>
              <a:gd name="connsiteX3" fmla="*/ 0 w 3202546"/>
              <a:gd name="connsiteY3" fmla="*/ 3436477 h 3436477"/>
            </a:gdLst>
            <a:ahLst/>
            <a:cxnLst>
              <a:cxn ang="0">
                <a:pos x="connsiteX0" y="connsiteY0"/>
              </a:cxn>
              <a:cxn ang="0">
                <a:pos x="connsiteX1" y="connsiteY1"/>
              </a:cxn>
              <a:cxn ang="0">
                <a:pos x="connsiteX2" y="connsiteY2"/>
              </a:cxn>
              <a:cxn ang="0">
                <a:pos x="connsiteX3" y="connsiteY3"/>
              </a:cxn>
            </a:cxnLst>
            <a:rect l="l" t="t" r="r" b="b"/>
            <a:pathLst>
              <a:path w="3202546" h="3436477">
                <a:moveTo>
                  <a:pt x="0" y="0"/>
                </a:moveTo>
                <a:lnTo>
                  <a:pt x="3202546" y="3214418"/>
                </a:lnTo>
                <a:lnTo>
                  <a:pt x="3202546" y="3436477"/>
                </a:lnTo>
                <a:lnTo>
                  <a:pt x="0" y="3436477"/>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0" name="Title 19">
            <a:extLst>
              <a:ext uri="{FF2B5EF4-FFF2-40B4-BE49-F238E27FC236}">
                <a16:creationId xmlns:a16="http://schemas.microsoft.com/office/drawing/2014/main" id="{C26B5661-F583-FA44-8353-161B862E69B1}"/>
              </a:ext>
            </a:extLst>
          </p:cNvPr>
          <p:cNvSpPr>
            <a:spLocks noGrp="1"/>
          </p:cNvSpPr>
          <p:nvPr userDrawn="1">
            <p:ph type="title" hasCustomPrompt="1"/>
          </p:nvPr>
        </p:nvSpPr>
        <p:spPr>
          <a:xfrm>
            <a:off x="914399" y="834635"/>
            <a:ext cx="7796464" cy="1222385"/>
          </a:xfrm>
        </p:spPr>
        <p:txBody>
          <a:bodyPr tIns="0" bIns="0">
            <a:noAutofit/>
          </a:bodyPr>
          <a:lstStyle>
            <a:lvl1pPr algn="l">
              <a:lnSpc>
                <a:spcPct val="100000"/>
              </a:lnSpc>
              <a:defRPr sz="3600"/>
            </a:lvl1pPr>
          </a:lstStyle>
          <a:p>
            <a:r>
              <a:rPr lang="en-US" dirty="0"/>
              <a:t>Click to add title</a:t>
            </a:r>
          </a:p>
        </p:txBody>
      </p:sp>
      <p:sp>
        <p:nvSpPr>
          <p:cNvPr id="19" name="Slide Number Placeholder 2">
            <a:extLst>
              <a:ext uri="{FF2B5EF4-FFF2-40B4-BE49-F238E27FC236}">
                <a16:creationId xmlns:a16="http://schemas.microsoft.com/office/drawing/2014/main" id="{BFBCB81C-7599-87A1-8037-5FB8C374503A}"/>
              </a:ext>
            </a:extLst>
          </p:cNvPr>
          <p:cNvSpPr>
            <a:spLocks noGrp="1"/>
          </p:cNvSpPr>
          <p:nvPr userDrawn="1">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pPr/>
              <a:t>‹#›</a:t>
            </a:fld>
            <a:endParaRPr lang="en-US" dirty="0"/>
          </a:p>
        </p:txBody>
      </p:sp>
      <p:sp>
        <p:nvSpPr>
          <p:cNvPr id="23" name="Content Placeholder 3">
            <a:extLst>
              <a:ext uri="{FF2B5EF4-FFF2-40B4-BE49-F238E27FC236}">
                <a16:creationId xmlns:a16="http://schemas.microsoft.com/office/drawing/2014/main" id="{6FF02D51-6992-3FED-2A19-92E5AC564CF4}"/>
              </a:ext>
            </a:extLst>
          </p:cNvPr>
          <p:cNvSpPr>
            <a:spLocks noGrp="1"/>
          </p:cNvSpPr>
          <p:nvPr userDrawn="1">
            <p:ph sz="half" idx="2" hasCustomPrompt="1"/>
          </p:nvPr>
        </p:nvSpPr>
        <p:spPr>
          <a:xfrm>
            <a:off x="914400" y="2303028"/>
            <a:ext cx="3283119" cy="3720337"/>
          </a:xfrm>
        </p:spPr>
        <p:txBody>
          <a:bodyPr lIns="91440" tIns="0" rIns="91440" bIns="0">
            <a:normAutofit/>
          </a:bodyPr>
          <a:lstStyle>
            <a:lvl1pPr marL="0" indent="0">
              <a:spcBef>
                <a:spcPts val="1000"/>
              </a:spcBef>
              <a:buNone/>
              <a:defRPr sz="1800"/>
            </a:lvl1pPr>
            <a:lvl2pPr marL="283464" indent="-283464">
              <a:spcBef>
                <a:spcPts val="1000"/>
              </a:spcBef>
              <a:defRPr sz="1800"/>
            </a:lvl2pPr>
            <a:lvl3pPr marL="283464" indent="-283464">
              <a:spcBef>
                <a:spcPts val="1000"/>
              </a:spcBef>
              <a:defRPr sz="1800"/>
            </a:lvl3pPr>
            <a:lvl4pPr marL="283464" indent="-283464">
              <a:spcBef>
                <a:spcPts val="1000"/>
              </a:spcBef>
              <a:defRPr sz="1800"/>
            </a:lvl4pPr>
            <a:lvl5pPr marL="283464" indent="-283464">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Content Placeholder 5">
            <a:extLst>
              <a:ext uri="{FF2B5EF4-FFF2-40B4-BE49-F238E27FC236}">
                <a16:creationId xmlns:a16="http://schemas.microsoft.com/office/drawing/2014/main" id="{C2762372-3C12-61F8-F131-E4C08A2B1735}"/>
              </a:ext>
            </a:extLst>
          </p:cNvPr>
          <p:cNvSpPr>
            <a:spLocks noGrp="1"/>
          </p:cNvSpPr>
          <p:nvPr userDrawn="1">
            <p:ph sz="quarter" idx="4" hasCustomPrompt="1"/>
          </p:nvPr>
        </p:nvSpPr>
        <p:spPr>
          <a:xfrm>
            <a:off x="4782159" y="2303028"/>
            <a:ext cx="3284951" cy="3720337"/>
          </a:xfrm>
        </p:spPr>
        <p:txBody>
          <a:bodyPr lIns="91440" tIns="0" rIns="91440" bIns="0">
            <a:normAutofit/>
          </a:bodyPr>
          <a:lstStyle>
            <a:lvl1pPr marL="0" indent="0">
              <a:spcBef>
                <a:spcPts val="1000"/>
              </a:spcBef>
              <a:buNone/>
              <a:defRPr sz="1800"/>
            </a:lvl1pPr>
            <a:lvl2pPr marL="283464" indent="-283464">
              <a:spcBef>
                <a:spcPts val="1000"/>
              </a:spcBef>
              <a:defRPr sz="1800"/>
            </a:lvl2pPr>
            <a:lvl3pPr marL="283464" indent="-283464">
              <a:spcBef>
                <a:spcPts val="1000"/>
              </a:spcBef>
              <a:defRPr sz="1800"/>
            </a:lvl3pPr>
            <a:lvl4pPr marL="283464" indent="-283464">
              <a:spcBef>
                <a:spcPts val="1000"/>
              </a:spcBef>
              <a:defRPr sz="1800"/>
            </a:lvl4pPr>
            <a:lvl5pPr marL="283464" indent="-283464">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86733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1">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376CF4B8-1811-BD21-43A7-560AC4724F3B}"/>
              </a:ext>
              <a:ext uri="{C183D7F6-B498-43B3-948B-1728B52AA6E4}">
                <adec:decorative xmlns:adec="http://schemas.microsoft.com/office/drawing/2017/decorative" val="1"/>
              </a:ext>
            </a:extLst>
          </p:cNvPr>
          <p:cNvSpPr/>
          <p:nvPr userDrawn="1"/>
        </p:nvSpPr>
        <p:spPr>
          <a:xfrm>
            <a:off x="-24064" y="-400"/>
            <a:ext cx="12216063" cy="3467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34" name="Rectangle 33">
            <a:extLst>
              <a:ext uri="{FF2B5EF4-FFF2-40B4-BE49-F238E27FC236}">
                <a16:creationId xmlns:a16="http://schemas.microsoft.com/office/drawing/2014/main" id="{30B7B4F0-D3BC-63DF-6429-F771BE5A3270}"/>
              </a:ext>
              <a:ext uri="{C183D7F6-B498-43B3-948B-1728B52AA6E4}">
                <adec:decorative xmlns:adec="http://schemas.microsoft.com/office/drawing/2017/decorative" val="1"/>
              </a:ext>
            </a:extLst>
          </p:cNvPr>
          <p:cNvSpPr/>
          <p:nvPr userDrawn="1"/>
        </p:nvSpPr>
        <p:spPr>
          <a:xfrm>
            <a:off x="443346" y="420493"/>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 name="Title 1">
            <a:extLst>
              <a:ext uri="{FF2B5EF4-FFF2-40B4-BE49-F238E27FC236}">
                <a16:creationId xmlns:a16="http://schemas.microsoft.com/office/drawing/2014/main" id="{A65C6DDD-D2BB-0153-0F53-9F7C17BDFD2B}"/>
              </a:ext>
            </a:extLst>
          </p:cNvPr>
          <p:cNvSpPr>
            <a:spLocks noGrp="1"/>
          </p:cNvSpPr>
          <p:nvPr>
            <p:ph type="title" hasCustomPrompt="1"/>
          </p:nvPr>
        </p:nvSpPr>
        <p:spPr>
          <a:xfrm>
            <a:off x="914400" y="965393"/>
            <a:ext cx="7631709" cy="1091627"/>
          </a:xfrm>
        </p:spPr>
        <p:txBody>
          <a:bodyPr tIns="0" bIns="0"/>
          <a:lstStyle>
            <a:lvl1pPr algn="l">
              <a:lnSpc>
                <a:spcPct val="100000"/>
              </a:lnSpc>
              <a:defRPr sz="3600">
                <a:solidFill>
                  <a:schemeClr val="accent6"/>
                </a:solidFill>
              </a:defRPr>
            </a:lvl1pPr>
          </a:lstStyle>
          <a:p>
            <a:r>
              <a:rPr lang="en-US" dirty="0"/>
              <a:t>Click to add title</a:t>
            </a:r>
          </a:p>
        </p:txBody>
      </p:sp>
      <p:sp>
        <p:nvSpPr>
          <p:cNvPr id="5" name="Content Placeholder 2">
            <a:extLst>
              <a:ext uri="{FF2B5EF4-FFF2-40B4-BE49-F238E27FC236}">
                <a16:creationId xmlns:a16="http://schemas.microsoft.com/office/drawing/2014/main" id="{0AADE444-940A-5A34-8C49-4F15BC33EEC7}"/>
              </a:ext>
            </a:extLst>
          </p:cNvPr>
          <p:cNvSpPr>
            <a:spLocks noGrp="1"/>
          </p:cNvSpPr>
          <p:nvPr>
            <p:ph sz="half" idx="15" hasCustomPrompt="1"/>
          </p:nvPr>
        </p:nvSpPr>
        <p:spPr>
          <a:xfrm>
            <a:off x="914400" y="2303028"/>
            <a:ext cx="3283119" cy="4144192"/>
          </a:xfrm>
        </p:spPr>
        <p:txBody>
          <a:bodyPr lIns="91440" tIns="0" rIns="91440" bIns="0">
            <a:normAutofit/>
          </a:bodyPr>
          <a:lstStyle>
            <a:lvl1pPr marL="457200" indent="-457200">
              <a:spcBef>
                <a:spcPts val="1000"/>
              </a:spcBef>
              <a:buFont typeface="+mj-lt"/>
              <a:buAutoNum type="arabicPeriod"/>
              <a:defRPr sz="1800"/>
            </a:lvl1pPr>
            <a:lvl2pPr marL="745236" indent="-342900">
              <a:spcBef>
                <a:spcPts val="1000"/>
              </a:spcBef>
              <a:buFont typeface="+mj-lt"/>
              <a:buAutoNum type="alphaLcPeriod"/>
              <a:defRPr sz="1800"/>
            </a:lvl2pPr>
            <a:lvl3pPr marL="1202436" indent="-342900">
              <a:spcBef>
                <a:spcPts val="1000"/>
              </a:spcBef>
              <a:buFont typeface="+mj-lt"/>
              <a:buAutoNum type="arabicParenR"/>
              <a:defRPr sz="1800"/>
            </a:lvl3pPr>
            <a:lvl4pPr marL="1659636" indent="-342900">
              <a:spcBef>
                <a:spcPts val="1000"/>
              </a:spcBef>
              <a:buFont typeface="+mj-lt"/>
              <a:buAutoNum type="alphaLcParenR"/>
              <a:defRPr sz="1800"/>
            </a:lvl4pPr>
            <a:lvl5pPr indent="-283464">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3" name="Content Placeholder 2">
            <a:extLst>
              <a:ext uri="{FF2B5EF4-FFF2-40B4-BE49-F238E27FC236}">
                <a16:creationId xmlns:a16="http://schemas.microsoft.com/office/drawing/2014/main" id="{97A79FCB-9A9F-6B60-A95C-FCF020598DE3}"/>
              </a:ext>
            </a:extLst>
          </p:cNvPr>
          <p:cNvSpPr>
            <a:spLocks noGrp="1"/>
          </p:cNvSpPr>
          <p:nvPr>
            <p:ph sz="half" idx="1" hasCustomPrompt="1"/>
          </p:nvPr>
        </p:nvSpPr>
        <p:spPr>
          <a:xfrm>
            <a:off x="4782159" y="2303028"/>
            <a:ext cx="3763950" cy="4144192"/>
          </a:xfrm>
        </p:spPr>
        <p:txBody>
          <a:bodyPr lIns="91440" tIns="0" rIns="91440" bIns="0">
            <a:normAutofit/>
          </a:bodyPr>
          <a:lstStyle>
            <a:lvl1pPr marL="0" indent="0">
              <a:spcBef>
                <a:spcPts val="1000"/>
              </a:spcBef>
              <a:buNone/>
              <a:defRPr sz="1800"/>
            </a:lvl1pPr>
            <a:lvl2pPr indent="-283464">
              <a:spcBef>
                <a:spcPts val="1000"/>
              </a:spcBef>
              <a:defRPr sz="1800"/>
            </a:lvl2pPr>
            <a:lvl3pPr indent="-283464">
              <a:spcBef>
                <a:spcPts val="1000"/>
              </a:spcBef>
              <a:defRPr sz="1800"/>
            </a:lvl3pPr>
            <a:lvl4pPr indent="-283464">
              <a:spcBef>
                <a:spcPts val="1000"/>
              </a:spcBef>
              <a:defRPr sz="1800"/>
            </a:lvl4pPr>
            <a:lvl5pPr indent="-283464">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Picture Placeholder 30">
            <a:extLst>
              <a:ext uri="{FF2B5EF4-FFF2-40B4-BE49-F238E27FC236}">
                <a16:creationId xmlns:a16="http://schemas.microsoft.com/office/drawing/2014/main" id="{2912B88E-830A-AD4C-378F-46EF5F77950C}"/>
              </a:ext>
            </a:extLst>
          </p:cNvPr>
          <p:cNvSpPr>
            <a:spLocks noGrp="1"/>
          </p:cNvSpPr>
          <p:nvPr>
            <p:ph type="pic" sz="quarter" idx="14" hasCustomPrompt="1"/>
          </p:nvPr>
        </p:nvSpPr>
        <p:spPr>
          <a:xfrm>
            <a:off x="8989454" y="965393"/>
            <a:ext cx="3202545" cy="5892607"/>
          </a:xfrm>
          <a:custGeom>
            <a:avLst/>
            <a:gdLst>
              <a:gd name="connsiteX0" fmla="*/ 0 w 3202545"/>
              <a:gd name="connsiteY0" fmla="*/ 0 h 6023366"/>
              <a:gd name="connsiteX1" fmla="*/ 3202545 w 3202545"/>
              <a:gd name="connsiteY1" fmla="*/ 0 h 6023366"/>
              <a:gd name="connsiteX2" fmla="*/ 3202545 w 3202545"/>
              <a:gd name="connsiteY2" fmla="*/ 3165406 h 6023366"/>
              <a:gd name="connsiteX3" fmla="*/ 2923656 w 3202545"/>
              <a:gd name="connsiteY3" fmla="*/ 3179481 h 6023366"/>
              <a:gd name="connsiteX4" fmla="*/ 364096 w 3202545"/>
              <a:gd name="connsiteY4" fmla="*/ 6016124 h 6023366"/>
              <a:gd name="connsiteX5" fmla="*/ 364096 w 3202545"/>
              <a:gd name="connsiteY5" fmla="*/ 6023364 h 6023366"/>
              <a:gd name="connsiteX6" fmla="*/ 1231541 w 3202545"/>
              <a:gd name="connsiteY6" fmla="*/ 6023364 h 6023366"/>
              <a:gd name="connsiteX7" fmla="*/ 1241636 w 3202545"/>
              <a:gd name="connsiteY7" fmla="*/ 5822974 h 6023366"/>
              <a:gd name="connsiteX8" fmla="*/ 3012253 w 3202545"/>
              <a:gd name="connsiteY8" fmla="*/ 4042481 h 6023366"/>
              <a:gd name="connsiteX9" fmla="*/ 3202545 w 3202545"/>
              <a:gd name="connsiteY9" fmla="*/ 4032784 h 6023366"/>
              <a:gd name="connsiteX10" fmla="*/ 3202545 w 3202545"/>
              <a:gd name="connsiteY10" fmla="*/ 4033098 h 6023366"/>
              <a:gd name="connsiteX11" fmla="*/ 3012291 w 3202545"/>
              <a:gd name="connsiteY11" fmla="*/ 4042794 h 6023366"/>
              <a:gd name="connsiteX12" fmla="*/ 1242011 w 3202545"/>
              <a:gd name="connsiteY12" fmla="*/ 5823008 h 6023366"/>
              <a:gd name="connsiteX13" fmla="*/ 1231918 w 3202545"/>
              <a:gd name="connsiteY13" fmla="*/ 6023365 h 6023366"/>
              <a:gd name="connsiteX14" fmla="*/ 3202545 w 3202545"/>
              <a:gd name="connsiteY14" fmla="*/ 6023365 h 6023366"/>
              <a:gd name="connsiteX15" fmla="*/ 3202545 w 3202545"/>
              <a:gd name="connsiteY15" fmla="*/ 6023366 h 6023366"/>
              <a:gd name="connsiteX16" fmla="*/ 0 w 3202545"/>
              <a:gd name="connsiteY16" fmla="*/ 6023366 h 6023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02545" h="6023366">
                <a:moveTo>
                  <a:pt x="0" y="0"/>
                </a:moveTo>
                <a:lnTo>
                  <a:pt x="3202545" y="0"/>
                </a:lnTo>
                <a:lnTo>
                  <a:pt x="3202545" y="3165406"/>
                </a:lnTo>
                <a:lnTo>
                  <a:pt x="2923656" y="3179481"/>
                </a:lnTo>
                <a:cubicBezTo>
                  <a:pt x="1485615" y="3325450"/>
                  <a:pt x="364096" y="4539349"/>
                  <a:pt x="364096" y="6016124"/>
                </a:cubicBezTo>
                <a:lnTo>
                  <a:pt x="364096" y="6023364"/>
                </a:lnTo>
                <a:lnTo>
                  <a:pt x="1231541" y="6023364"/>
                </a:lnTo>
                <a:lnTo>
                  <a:pt x="1241636" y="5822974"/>
                </a:lnTo>
                <a:cubicBezTo>
                  <a:pt x="1336361" y="4887576"/>
                  <a:pt x="2077946" y="4138236"/>
                  <a:pt x="3012253" y="4042481"/>
                </a:cubicBezTo>
                <a:lnTo>
                  <a:pt x="3202545" y="4032784"/>
                </a:lnTo>
                <a:lnTo>
                  <a:pt x="3202545" y="4033098"/>
                </a:lnTo>
                <a:lnTo>
                  <a:pt x="3012291" y="4042794"/>
                </a:lnTo>
                <a:cubicBezTo>
                  <a:pt x="2078162" y="4138534"/>
                  <a:pt x="1336718" y="4887757"/>
                  <a:pt x="1242011" y="5823008"/>
                </a:cubicBezTo>
                <a:lnTo>
                  <a:pt x="1231918" y="6023365"/>
                </a:lnTo>
                <a:lnTo>
                  <a:pt x="3202545" y="6023365"/>
                </a:lnTo>
                <a:lnTo>
                  <a:pt x="3202545" y="6023366"/>
                </a:lnTo>
                <a:lnTo>
                  <a:pt x="0" y="6023366"/>
                </a:lnTo>
                <a:close/>
              </a:path>
            </a:pathLst>
          </a:custGeom>
          <a:solidFill>
            <a:schemeClr val="accent4"/>
          </a:solidFill>
        </p:spPr>
        <p:txBody>
          <a:bodyPr wrap="square">
            <a:noAutofit/>
          </a:bodyPr>
          <a:lstStyle>
            <a:lvl1pPr marL="0" indent="0">
              <a:buNone/>
              <a:defRPr sz="1800"/>
            </a:lvl1pPr>
          </a:lstStyle>
          <a:p>
            <a:pPr lvl="0"/>
            <a:r>
              <a:rPr lang="en-US" dirty="0"/>
              <a:t>Click to add picture</a:t>
            </a:r>
          </a:p>
        </p:txBody>
      </p:sp>
      <p:grpSp>
        <p:nvGrpSpPr>
          <p:cNvPr id="32" name="Group 31">
            <a:extLst>
              <a:ext uri="{FF2B5EF4-FFF2-40B4-BE49-F238E27FC236}">
                <a16:creationId xmlns:a16="http://schemas.microsoft.com/office/drawing/2014/main" id="{B9152F76-E42E-3D76-6BDB-2FA0D69216AD}"/>
              </a:ext>
              <a:ext uri="{C183D7F6-B498-43B3-948B-1728B52AA6E4}">
                <adec:decorative xmlns:adec="http://schemas.microsoft.com/office/drawing/2017/decorative" val="1"/>
              </a:ext>
            </a:extLst>
          </p:cNvPr>
          <p:cNvGrpSpPr/>
          <p:nvPr userDrawn="1"/>
        </p:nvGrpSpPr>
        <p:grpSpPr>
          <a:xfrm>
            <a:off x="9353550" y="4000041"/>
            <a:ext cx="2838450" cy="2857959"/>
            <a:chOff x="12797096" y="4000041"/>
            <a:chExt cx="2838450" cy="2857959"/>
          </a:xfrm>
        </p:grpSpPr>
        <p:sp>
          <p:nvSpPr>
            <p:cNvPr id="20" name="Freeform: Shape 28">
              <a:extLst>
                <a:ext uri="{FF2B5EF4-FFF2-40B4-BE49-F238E27FC236}">
                  <a16:creationId xmlns:a16="http://schemas.microsoft.com/office/drawing/2014/main" id="{ED0348C7-D83F-0AD7-2539-41219A795693}"/>
                </a:ext>
                <a:ext uri="{C183D7F6-B498-43B3-948B-1728B52AA6E4}">
                  <adec:decorative xmlns:adec="http://schemas.microsoft.com/office/drawing/2017/decorative" val="1"/>
                </a:ext>
              </a:extLst>
            </p:cNvPr>
            <p:cNvSpPr/>
            <p:nvPr userDrawn="1"/>
          </p:nvSpPr>
          <p:spPr>
            <a:xfrm rot="10800000">
              <a:off x="12797096" y="4000041"/>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21" name="Freeform: Shape 25">
              <a:extLst>
                <a:ext uri="{FF2B5EF4-FFF2-40B4-BE49-F238E27FC236}">
                  <a16:creationId xmlns:a16="http://schemas.microsoft.com/office/drawing/2014/main" id="{E911AA2D-BE77-278D-CD2E-2EB3E180F3B8}"/>
                </a:ext>
                <a:ext uri="{C183D7F6-B498-43B3-948B-1728B52AA6E4}">
                  <adec:decorative xmlns:adec="http://schemas.microsoft.com/office/drawing/2017/decorative" val="1"/>
                </a:ext>
              </a:extLst>
            </p:cNvPr>
            <p:cNvSpPr/>
            <p:nvPr userDrawn="1"/>
          </p:nvSpPr>
          <p:spPr>
            <a:xfrm rot="10800000">
              <a:off x="13664918" y="4867733"/>
              <a:ext cx="1970627" cy="1990267"/>
            </a:xfrm>
            <a:custGeom>
              <a:avLst/>
              <a:gdLst>
                <a:gd name="connsiteX0" fmla="*/ 0 w 1970627"/>
                <a:gd name="connsiteY0" fmla="*/ 0 h 1990267"/>
                <a:gd name="connsiteX1" fmla="*/ 1970627 w 1970627"/>
                <a:gd name="connsiteY1" fmla="*/ 0 h 1990267"/>
                <a:gd name="connsiteX2" fmla="*/ 1960534 w 1970627"/>
                <a:gd name="connsiteY2" fmla="*/ 200357 h 1990267"/>
                <a:gd name="connsiteX3" fmla="*/ 190254 w 1970627"/>
                <a:gd name="connsiteY3" fmla="*/ 1980571 h 1990267"/>
                <a:gd name="connsiteX4" fmla="*/ 0 w 1970627"/>
                <a:gd name="connsiteY4" fmla="*/ 1990267 h 1990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0627" h="1990267">
                  <a:moveTo>
                    <a:pt x="0" y="0"/>
                  </a:moveTo>
                  <a:lnTo>
                    <a:pt x="1970627" y="0"/>
                  </a:lnTo>
                  <a:lnTo>
                    <a:pt x="1960534" y="200357"/>
                  </a:lnTo>
                  <a:cubicBezTo>
                    <a:pt x="1865827" y="1135608"/>
                    <a:pt x="1124383" y="1884831"/>
                    <a:pt x="190254" y="1980571"/>
                  </a:cubicBezTo>
                  <a:lnTo>
                    <a:pt x="0" y="1990267"/>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2" name="Freeform: Shape 15">
              <a:extLst>
                <a:ext uri="{FF2B5EF4-FFF2-40B4-BE49-F238E27FC236}">
                  <a16:creationId xmlns:a16="http://schemas.microsoft.com/office/drawing/2014/main" id="{B6CE0BA6-C0FD-AC39-6C31-8477E0CAFDB0}"/>
                </a:ext>
                <a:ext uri="{C183D7F6-B498-43B3-948B-1728B52AA6E4}">
                  <adec:decorative xmlns:adec="http://schemas.microsoft.com/office/drawing/2017/decorative" val="1"/>
                </a:ext>
              </a:extLst>
            </p:cNvPr>
            <p:cNvSpPr/>
            <p:nvPr userDrawn="1"/>
          </p:nvSpPr>
          <p:spPr>
            <a:xfrm rot="10800000">
              <a:off x="14632096" y="5844983"/>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3" name="Image 2">
              <a:extLst>
                <a:ext uri="{FF2B5EF4-FFF2-40B4-BE49-F238E27FC236}">
                  <a16:creationId xmlns:a16="http://schemas.microsoft.com/office/drawing/2014/main" id="{666AD1A4-36DE-12F3-BB78-BA678A59572C}"/>
                </a:ext>
                <a:ext uri="{C183D7F6-B498-43B3-948B-1728B52AA6E4}">
                  <adec:decorative xmlns:adec="http://schemas.microsoft.com/office/drawing/2017/decorative" val="1"/>
                </a:ext>
              </a:extLst>
            </p:cNvPr>
            <p:cNvSpPr/>
            <p:nvPr userDrawn="1"/>
          </p:nvSpPr>
          <p:spPr>
            <a:xfrm rot="10800000">
              <a:off x="13402193" y="5492845"/>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grpSp>
      <p:sp>
        <p:nvSpPr>
          <p:cNvPr id="44" name="Slide Number Placeholder 2">
            <a:extLst>
              <a:ext uri="{FF2B5EF4-FFF2-40B4-BE49-F238E27FC236}">
                <a16:creationId xmlns:a16="http://schemas.microsoft.com/office/drawing/2014/main" id="{79071EEC-EAD1-8B22-009A-68E74589AA8D}"/>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3183620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2">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28259CF0-6BC5-3693-6F49-C4489C07C317}"/>
              </a:ext>
              <a:ext uri="{C183D7F6-B498-43B3-948B-1728B52AA6E4}">
                <adec:decorative xmlns:adec="http://schemas.microsoft.com/office/drawing/2017/decorative" val="1"/>
              </a:ext>
            </a:extLst>
          </p:cNvPr>
          <p:cNvSpPr/>
          <p:nvPr/>
        </p:nvSpPr>
        <p:spPr>
          <a:xfrm>
            <a:off x="8989454" y="-2546"/>
            <a:ext cx="3202546" cy="3441072"/>
          </a:xfrm>
          <a:custGeom>
            <a:avLst/>
            <a:gdLst>
              <a:gd name="connsiteX0" fmla="*/ 3202546 w 3202546"/>
              <a:gd name="connsiteY0" fmla="*/ 0 h 3441072"/>
              <a:gd name="connsiteX1" fmla="*/ 3202546 w 3202546"/>
              <a:gd name="connsiteY1" fmla="*/ 3441072 h 3441072"/>
              <a:gd name="connsiteX2" fmla="*/ 0 w 3202546"/>
              <a:gd name="connsiteY2" fmla="*/ 3441072 h 3441072"/>
              <a:gd name="connsiteX3" fmla="*/ 3082686 w 3202546"/>
              <a:gd name="connsiteY3" fmla="*/ 6086 h 3441072"/>
            </a:gdLst>
            <a:ahLst/>
            <a:cxnLst>
              <a:cxn ang="0">
                <a:pos x="connsiteX0" y="connsiteY0"/>
              </a:cxn>
              <a:cxn ang="0">
                <a:pos x="connsiteX1" y="connsiteY1"/>
              </a:cxn>
              <a:cxn ang="0">
                <a:pos x="connsiteX2" y="connsiteY2"/>
              </a:cxn>
              <a:cxn ang="0">
                <a:pos x="connsiteX3" y="connsiteY3"/>
              </a:cxn>
            </a:cxnLst>
            <a:rect l="l" t="t" r="r" b="b"/>
            <a:pathLst>
              <a:path w="3202546" h="3441072">
                <a:moveTo>
                  <a:pt x="3202546" y="0"/>
                </a:moveTo>
                <a:lnTo>
                  <a:pt x="3202546" y="3441072"/>
                </a:lnTo>
                <a:lnTo>
                  <a:pt x="0" y="3441072"/>
                </a:lnTo>
                <a:cubicBezTo>
                  <a:pt x="0" y="1653352"/>
                  <a:pt x="1351216" y="182908"/>
                  <a:pt x="3082686" y="6086"/>
                </a:cubicBezTo>
                <a:close/>
              </a:path>
            </a:pathLst>
          </a:custGeom>
          <a:solidFill>
            <a:schemeClr val="accent1"/>
          </a:solidFill>
          <a:ln w="4756" cap="flat">
            <a:noFill/>
            <a:prstDash val="solid"/>
            <a:miter/>
          </a:ln>
        </p:spPr>
        <p:txBody>
          <a:bodyPr wrap="square" rtlCol="0" anchor="ctr">
            <a:noAutofit/>
          </a:bodyPr>
          <a:lstStyle/>
          <a:p>
            <a:endParaRPr lang="en-US" dirty="0"/>
          </a:p>
        </p:txBody>
      </p:sp>
      <p:sp>
        <p:nvSpPr>
          <p:cNvPr id="26" name="Image 4">
            <a:extLst>
              <a:ext uri="{FF2B5EF4-FFF2-40B4-BE49-F238E27FC236}">
                <a16:creationId xmlns:a16="http://schemas.microsoft.com/office/drawing/2014/main" id="{9019DA73-2516-F3D2-ECDB-620C90483DB3}"/>
              </a:ext>
              <a:ext uri="{C183D7F6-B498-43B3-948B-1728B52AA6E4}">
                <adec:decorative xmlns:adec="http://schemas.microsoft.com/office/drawing/2017/decorative" val="1"/>
              </a:ext>
            </a:extLst>
          </p:cNvPr>
          <p:cNvSpPr/>
          <p:nvPr/>
        </p:nvSpPr>
        <p:spPr>
          <a:xfrm flipV="1">
            <a:off x="9991725" y="1247775"/>
            <a:ext cx="2200275" cy="2181225"/>
          </a:xfrm>
          <a:custGeom>
            <a:avLst/>
            <a:gdLst>
              <a:gd name="connsiteX0" fmla="*/ 0 w 2200275"/>
              <a:gd name="connsiteY0" fmla="*/ 0 h 2181225"/>
              <a:gd name="connsiteX1" fmla="*/ 2200275 w 2200275"/>
              <a:gd name="connsiteY1" fmla="*/ 2181225 h 2181225"/>
              <a:gd name="connsiteX2" fmla="*/ 2200275 w 2200275"/>
              <a:gd name="connsiteY2" fmla="*/ 0 h 2181225"/>
              <a:gd name="connsiteX3" fmla="*/ 0 w 2200275"/>
              <a:gd name="connsiteY3" fmla="*/ 0 h 2181225"/>
            </a:gdLst>
            <a:ahLst/>
            <a:cxnLst>
              <a:cxn ang="0">
                <a:pos x="connsiteX0" y="connsiteY0"/>
              </a:cxn>
              <a:cxn ang="0">
                <a:pos x="connsiteX1" y="connsiteY1"/>
              </a:cxn>
              <a:cxn ang="0">
                <a:pos x="connsiteX2" y="connsiteY2"/>
              </a:cxn>
              <a:cxn ang="0">
                <a:pos x="connsiteX3" y="connsiteY3"/>
              </a:cxn>
            </a:cxnLst>
            <a:rect l="l" t="t" r="r" b="b"/>
            <a:pathLst>
              <a:path w="2200275" h="2181225">
                <a:moveTo>
                  <a:pt x="0" y="0"/>
                </a:moveTo>
                <a:cubicBezTo>
                  <a:pt x="0" y="1204689"/>
                  <a:pt x="985061" y="2181225"/>
                  <a:pt x="2200275" y="2181225"/>
                </a:cubicBezTo>
                <a:lnTo>
                  <a:pt x="2200275" y="0"/>
                </a:lnTo>
                <a:lnTo>
                  <a:pt x="0" y="0"/>
                </a:lnTo>
                <a:close/>
              </a:path>
            </a:pathLst>
          </a:custGeom>
          <a:solidFill>
            <a:schemeClr val="accent4"/>
          </a:solidFill>
          <a:ln w="4763" cap="flat">
            <a:noFill/>
            <a:prstDash val="solid"/>
            <a:miter/>
          </a:ln>
        </p:spPr>
        <p:txBody>
          <a:bodyPr rtlCol="0" anchor="ctr"/>
          <a:lstStyle/>
          <a:p>
            <a:endParaRPr lang="en-US" dirty="0"/>
          </a:p>
        </p:txBody>
      </p:sp>
      <p:sp>
        <p:nvSpPr>
          <p:cNvPr id="14" name="Freeform 13">
            <a:extLst>
              <a:ext uri="{FF2B5EF4-FFF2-40B4-BE49-F238E27FC236}">
                <a16:creationId xmlns:a16="http://schemas.microsoft.com/office/drawing/2014/main" id="{5665DA82-D253-8EC5-5DFB-F0266ED9FBB4}"/>
              </a:ext>
              <a:ext uri="{C183D7F6-B498-43B3-948B-1728B52AA6E4}">
                <adec:decorative xmlns:adec="http://schemas.microsoft.com/office/drawing/2017/decorative" val="1"/>
              </a:ext>
            </a:extLst>
          </p:cNvPr>
          <p:cNvSpPr/>
          <p:nvPr/>
        </p:nvSpPr>
        <p:spPr>
          <a:xfrm flipV="1">
            <a:off x="-20086" y="5331514"/>
            <a:ext cx="2148416" cy="1526486"/>
          </a:xfrm>
          <a:custGeom>
            <a:avLst/>
            <a:gdLst>
              <a:gd name="connsiteX0" fmla="*/ 0 w 2148416"/>
              <a:gd name="connsiteY0" fmla="*/ 1526486 h 1526486"/>
              <a:gd name="connsiteX1" fmla="*/ 2098930 w 2148416"/>
              <a:gd name="connsiteY1" fmla="*/ 135201 h 1526486"/>
              <a:gd name="connsiteX2" fmla="*/ 2148416 w 2148416"/>
              <a:gd name="connsiteY2" fmla="*/ 0 h 1526486"/>
              <a:gd name="connsiteX3" fmla="*/ 0 w 2148416"/>
              <a:gd name="connsiteY3" fmla="*/ 0 h 1526486"/>
            </a:gdLst>
            <a:ahLst/>
            <a:cxnLst>
              <a:cxn ang="0">
                <a:pos x="connsiteX0" y="connsiteY0"/>
              </a:cxn>
              <a:cxn ang="0">
                <a:pos x="connsiteX1" y="connsiteY1"/>
              </a:cxn>
              <a:cxn ang="0">
                <a:pos x="connsiteX2" y="connsiteY2"/>
              </a:cxn>
              <a:cxn ang="0">
                <a:pos x="connsiteX3" y="connsiteY3"/>
              </a:cxn>
            </a:cxnLst>
            <a:rect l="l" t="t" r="r" b="b"/>
            <a:pathLst>
              <a:path w="2148416" h="1526486">
                <a:moveTo>
                  <a:pt x="0" y="1526486"/>
                </a:moveTo>
                <a:cubicBezTo>
                  <a:pt x="943526" y="1526486"/>
                  <a:pt x="1753109" y="952785"/>
                  <a:pt x="2098930" y="135201"/>
                </a:cubicBezTo>
                <a:lnTo>
                  <a:pt x="2148416" y="0"/>
                </a:lnTo>
                <a:lnTo>
                  <a:pt x="0" y="0"/>
                </a:lnTo>
                <a:close/>
              </a:path>
            </a:pathLst>
          </a:custGeom>
          <a:solidFill>
            <a:schemeClr val="accent4">
              <a:alpha val="50000"/>
            </a:schemeClr>
          </a:solidFill>
          <a:ln w="5083" cap="flat">
            <a:noFill/>
            <a:prstDash val="solid"/>
            <a:miter/>
          </a:ln>
        </p:spPr>
        <p:txBody>
          <a:bodyPr wrap="square" rtlCol="0" anchor="ctr">
            <a:noAutofit/>
          </a:bodyPr>
          <a:lstStyle/>
          <a:p>
            <a:endParaRPr lang="en-US" dirty="0"/>
          </a:p>
        </p:txBody>
      </p:sp>
      <p:pic>
        <p:nvPicPr>
          <p:cNvPr id="21" name="Image 2">
            <a:extLst>
              <a:ext uri="{FF2B5EF4-FFF2-40B4-BE49-F238E27FC236}">
                <a16:creationId xmlns:a16="http://schemas.microsoft.com/office/drawing/2014/main" id="{A8B7F1F1-806C-8D65-7340-220A0C4653C8}"/>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rot="5400000">
            <a:off x="9991886" y="1247775"/>
            <a:ext cx="2200114" cy="2200114"/>
          </a:xfrm>
          <a:prstGeom prst="rect">
            <a:avLst/>
          </a:prstGeom>
        </p:spPr>
      </p:pic>
      <p:sp>
        <p:nvSpPr>
          <p:cNvPr id="12" name="Freeform 11">
            <a:extLst>
              <a:ext uri="{FF2B5EF4-FFF2-40B4-BE49-F238E27FC236}">
                <a16:creationId xmlns:a16="http://schemas.microsoft.com/office/drawing/2014/main" id="{E76518D4-6149-BA03-3BE5-6A13A792C115}"/>
              </a:ext>
              <a:ext uri="{C183D7F6-B498-43B3-948B-1728B52AA6E4}">
                <adec:decorative xmlns:adec="http://schemas.microsoft.com/office/drawing/2017/decorative" val="1"/>
              </a:ext>
            </a:extLst>
          </p:cNvPr>
          <p:cNvSpPr/>
          <p:nvPr/>
        </p:nvSpPr>
        <p:spPr>
          <a:xfrm>
            <a:off x="1540428" y="6470488"/>
            <a:ext cx="775021" cy="387513"/>
          </a:xfrm>
          <a:custGeom>
            <a:avLst/>
            <a:gdLst>
              <a:gd name="connsiteX0" fmla="*/ 387511 w 775021"/>
              <a:gd name="connsiteY0" fmla="*/ 0 h 387513"/>
              <a:gd name="connsiteX1" fmla="*/ 775021 w 775021"/>
              <a:gd name="connsiteY1" fmla="*/ 387511 h 387513"/>
              <a:gd name="connsiteX2" fmla="*/ 775021 w 775021"/>
              <a:gd name="connsiteY2" fmla="*/ 387513 h 387513"/>
              <a:gd name="connsiteX3" fmla="*/ 1 w 775021"/>
              <a:gd name="connsiteY3" fmla="*/ 387513 h 387513"/>
              <a:gd name="connsiteX4" fmla="*/ 0 w 775021"/>
              <a:gd name="connsiteY4" fmla="*/ 387511 h 387513"/>
              <a:gd name="connsiteX5" fmla="*/ 387511 w 775021"/>
              <a:gd name="connsiteY5" fmla="*/ 0 h 387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021" h="387513">
                <a:moveTo>
                  <a:pt x="387511" y="0"/>
                </a:moveTo>
                <a:cubicBezTo>
                  <a:pt x="601527" y="0"/>
                  <a:pt x="775021" y="173494"/>
                  <a:pt x="775021" y="387511"/>
                </a:cubicBezTo>
                <a:lnTo>
                  <a:pt x="775021" y="387513"/>
                </a:lnTo>
                <a:lnTo>
                  <a:pt x="1" y="387513"/>
                </a:lnTo>
                <a:lnTo>
                  <a:pt x="0" y="387511"/>
                </a:lnTo>
                <a:cubicBezTo>
                  <a:pt x="0" y="173494"/>
                  <a:pt x="173494" y="0"/>
                  <a:pt x="387511" y="0"/>
                </a:cubicBezTo>
                <a:close/>
              </a:path>
            </a:pathLst>
          </a:custGeom>
          <a:solidFill>
            <a:schemeClr val="accent6"/>
          </a:solidFill>
          <a:ln w="3801" cap="flat">
            <a:noFill/>
            <a:prstDash val="solid"/>
            <a:miter/>
          </a:ln>
        </p:spPr>
        <p:txBody>
          <a:bodyPr wrap="square" rtlCol="0" anchor="ctr">
            <a:noAutofit/>
          </a:bodyPr>
          <a:lstStyle/>
          <a:p>
            <a:endParaRPr lang="en-US" dirty="0"/>
          </a:p>
        </p:txBody>
      </p:sp>
      <p:sp>
        <p:nvSpPr>
          <p:cNvPr id="2" name="Title 1"/>
          <p:cNvSpPr>
            <a:spLocks noGrp="1"/>
          </p:cNvSpPr>
          <p:nvPr>
            <p:ph type="title"/>
          </p:nvPr>
        </p:nvSpPr>
        <p:spPr>
          <a:xfrm>
            <a:off x="914400" y="1057274"/>
            <a:ext cx="7843837" cy="1012782"/>
          </a:xfrm>
        </p:spPr>
        <p:txBody>
          <a:bodyPr tIns="0" bIns="0">
            <a:noAutofit/>
          </a:bodyPr>
          <a:lstStyle>
            <a:lvl1pPr algn="l">
              <a:lnSpc>
                <a:spcPct val="100000"/>
              </a:lnSpc>
              <a:defRPr sz="3600" b="1"/>
            </a:lvl1pPr>
          </a:lstStyle>
          <a:p>
            <a:r>
              <a:rPr lang="en-US"/>
              <a:t>Click to edit Master title style</a:t>
            </a:r>
            <a:endParaRPr lang="en-US" dirty="0"/>
          </a:p>
        </p:txBody>
      </p:sp>
      <p:sp>
        <p:nvSpPr>
          <p:cNvPr id="30" name="Content Placeholder 2">
            <a:extLst>
              <a:ext uri="{FF2B5EF4-FFF2-40B4-BE49-F238E27FC236}">
                <a16:creationId xmlns:a16="http://schemas.microsoft.com/office/drawing/2014/main" id="{58F56A7F-403C-059D-4B58-A8D59888A158}"/>
              </a:ext>
            </a:extLst>
          </p:cNvPr>
          <p:cNvSpPr>
            <a:spLocks noGrp="1"/>
          </p:cNvSpPr>
          <p:nvPr>
            <p:ph idx="13" hasCustomPrompt="1"/>
          </p:nvPr>
        </p:nvSpPr>
        <p:spPr>
          <a:xfrm>
            <a:off x="914400" y="2331791"/>
            <a:ext cx="6903076" cy="3721817"/>
          </a:xfrm>
        </p:spPr>
        <p:txBody>
          <a:bodyPr tIns="0" bIns="0">
            <a:normAutofit/>
          </a:bodyPr>
          <a:lstStyle>
            <a:lvl1pPr marL="0" indent="0">
              <a:lnSpc>
                <a:spcPct val="100000"/>
              </a:lnSpc>
              <a:spcBef>
                <a:spcPts val="0"/>
              </a:spcBef>
              <a:buNone/>
              <a:defRPr sz="2400"/>
            </a:lvl1pPr>
            <a:lvl2pPr marL="347472">
              <a:lnSpc>
                <a:spcPct val="100000"/>
              </a:lnSpc>
              <a:spcBef>
                <a:spcPts val="0"/>
              </a:spcBef>
              <a:defRPr sz="2400"/>
            </a:lvl2pPr>
            <a:lvl3pPr marL="685800">
              <a:lnSpc>
                <a:spcPct val="100000"/>
              </a:lnSpc>
              <a:spcBef>
                <a:spcPts val="0"/>
              </a:spcBef>
              <a:defRPr sz="2400"/>
            </a:lvl3pPr>
          </a:lstStyle>
          <a:p>
            <a:pPr lvl="0"/>
            <a:r>
              <a:rPr lang="en-US" dirty="0"/>
              <a:t>Click to add text</a:t>
            </a:r>
          </a:p>
          <a:p>
            <a:pPr lvl="1"/>
            <a:r>
              <a:rPr lang="en-US" dirty="0"/>
              <a:t>Second level</a:t>
            </a:r>
          </a:p>
          <a:p>
            <a:pPr lvl="2"/>
            <a:r>
              <a:rPr lang="en-US" dirty="0"/>
              <a:t>Third level</a:t>
            </a:r>
          </a:p>
        </p:txBody>
      </p:sp>
      <p:sp>
        <p:nvSpPr>
          <p:cNvPr id="10" name="Picture Placeholder 9">
            <a:extLst>
              <a:ext uri="{FF2B5EF4-FFF2-40B4-BE49-F238E27FC236}">
                <a16:creationId xmlns:a16="http://schemas.microsoft.com/office/drawing/2014/main" id="{0723BF40-731C-2A5B-FC2F-B59DEF431C66}"/>
              </a:ext>
            </a:extLst>
          </p:cNvPr>
          <p:cNvSpPr>
            <a:spLocks noGrp="1"/>
          </p:cNvSpPr>
          <p:nvPr>
            <p:ph type="pic" sz="quarter" idx="14"/>
          </p:nvPr>
        </p:nvSpPr>
        <p:spPr>
          <a:xfrm>
            <a:off x="8989454" y="3405189"/>
            <a:ext cx="3202546" cy="3452811"/>
          </a:xfrm>
          <a:solidFill>
            <a:schemeClr val="accent1"/>
          </a:solidFill>
        </p:spPr>
        <p:txBody>
          <a:bodyPr>
            <a:normAutofit/>
          </a:bodyPr>
          <a:lstStyle>
            <a:lvl1pPr marL="0" indent="0">
              <a:buNone/>
              <a:defRPr sz="1800"/>
            </a:lvl1pPr>
          </a:lstStyle>
          <a:p>
            <a:r>
              <a:rPr lang="en-US"/>
              <a:t>Click icon to add picture</a:t>
            </a:r>
            <a:endParaRPr lang="en-US" dirty="0"/>
          </a:p>
        </p:txBody>
      </p:sp>
      <p:sp>
        <p:nvSpPr>
          <p:cNvPr id="20" name="Slide Number Placeholder 2">
            <a:extLst>
              <a:ext uri="{FF2B5EF4-FFF2-40B4-BE49-F238E27FC236}">
                <a16:creationId xmlns:a16="http://schemas.microsoft.com/office/drawing/2014/main" id="{3ACD3A33-D8A4-7058-9798-30967E3EFD39}"/>
              </a:ext>
            </a:extLst>
          </p:cNvPr>
          <p:cNvSpPr>
            <a:spLocks noGrp="1"/>
          </p:cNvSpPr>
          <p:nvPr>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207104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10438475" y="457199"/>
            <a:ext cx="987552" cy="244503"/>
          </a:xfrm>
          <a:prstGeom prst="rect">
            <a:avLst/>
          </a:prstGeom>
        </p:spPr>
        <p:txBody>
          <a:bodyPr vert="horz" lIns="91440" tIns="45720" rIns="0" bIns="45720" rtlCol="0" anchor="ctr"/>
          <a:lstStyle>
            <a:lvl1pPr algn="r">
              <a:defRPr sz="1200">
                <a:solidFill>
                  <a:schemeClr val="accent6"/>
                </a:solidFill>
                <a:latin typeface="+mn-lt"/>
                <a:cs typeface="Arial" panose="020B0604020202020204" pitchFamily="34" charset="0"/>
              </a:defRPr>
            </a:lvl1pPr>
          </a:lstStyle>
          <a:p>
            <a:fld id="{48F63A3B-78C7-47BE-AE5E-E10140E04643}" type="slidenum">
              <a:rPr lang="en-US" smtClean="0"/>
              <a:pPr/>
              <a:t>‹#›</a:t>
            </a:fld>
            <a:endParaRPr lang="en-US" dirty="0"/>
          </a:p>
        </p:txBody>
      </p:sp>
      <p:sp>
        <p:nvSpPr>
          <p:cNvPr id="2" name="Title Placeholder 1"/>
          <p:cNvSpPr>
            <a:spLocks noGrp="1"/>
          </p:cNvSpPr>
          <p:nvPr>
            <p:ph type="title"/>
          </p:nvPr>
        </p:nvSpPr>
        <p:spPr>
          <a:xfrm>
            <a:off x="758952" y="731520"/>
            <a:ext cx="10671048" cy="1362057"/>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758952" y="2103120"/>
            <a:ext cx="10671048"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4833434"/>
      </p:ext>
    </p:extLst>
  </p:cSld>
  <p:clrMap bg1="lt1" tx1="dk1" bg2="lt2" tx2="dk2" accent1="accent1" accent2="accent2" accent3="accent3" accent4="accent4" accent5="accent5" accent6="accent6" hlink="hlink" folHlink="folHlink"/>
  <p:sldLayoutIdLst>
    <p:sldLayoutId id="2147483651" r:id="rId1"/>
    <p:sldLayoutId id="2147483663" r:id="rId2"/>
    <p:sldLayoutId id="2147483680" r:id="rId3"/>
    <p:sldLayoutId id="2147483653" r:id="rId4"/>
    <p:sldLayoutId id="2147483668" r:id="rId5"/>
    <p:sldLayoutId id="2147483685" r:id="rId6"/>
    <p:sldLayoutId id="2147483686" r:id="rId7"/>
    <p:sldLayoutId id="2147483687" r:id="rId8"/>
    <p:sldLayoutId id="2147483688" r:id="rId9"/>
    <p:sldLayoutId id="2147483689" r:id="rId10"/>
    <p:sldLayoutId id="2147483691" r:id="rId11"/>
    <p:sldLayoutId id="2147483692" r:id="rId12"/>
    <p:sldLayoutId id="2147483676" r:id="rId13"/>
    <p:sldLayoutId id="2147483656" r:id="rId14"/>
    <p:sldLayoutId id="2147483657" r:id="rId15"/>
    <p:sldLayoutId id="2147483658" r:id="rId16"/>
    <p:sldLayoutId id="2147483659" r:id="rId17"/>
  </p:sldLayoutIdLst>
  <p:hf hdr="0" ftr="0" dt="0"/>
  <p:txStyles>
    <p:titleStyle>
      <a:lvl1pPr algn="ctr" defTabSz="914400" rtl="0" eaLnBrk="1" latinLnBrk="0" hangingPunct="1">
        <a:lnSpc>
          <a:spcPts val="4875"/>
        </a:lnSpc>
        <a:spcBef>
          <a:spcPct val="0"/>
        </a:spcBef>
        <a:buNone/>
        <a:defRPr sz="3800" b="1" kern="1200" cap="all" baseline="0">
          <a:solidFill>
            <a:schemeClr val="accent6"/>
          </a:solidFill>
          <a:latin typeface="+mj-lt"/>
          <a:ea typeface="+mj-ea"/>
          <a:cs typeface="+mj-cs"/>
        </a:defRPr>
      </a:lvl1pPr>
    </p:titleStyle>
    <p:bodyStyle>
      <a:lvl1pPr marL="347472" indent="-347472" algn="l" defTabSz="914400" rtl="0" eaLnBrk="1" latinLnBrk="0" hangingPunct="1">
        <a:lnSpc>
          <a:spcPct val="100000"/>
        </a:lnSpc>
        <a:spcBef>
          <a:spcPts val="360"/>
        </a:spcBef>
        <a:buFont typeface="Arial" panose="020B0604020202020204" pitchFamily="34" charset="0"/>
        <a:buChar char="•"/>
        <a:defRPr sz="2800" kern="1200">
          <a:solidFill>
            <a:schemeClr val="accent6"/>
          </a:solidFill>
          <a:latin typeface="+mn-lt"/>
          <a:ea typeface="+mn-ea"/>
          <a:cs typeface="+mn-cs"/>
        </a:defRPr>
      </a:lvl1pPr>
      <a:lvl2pPr marL="685800" indent="-347472" algn="l" defTabSz="914400" rtl="0" eaLnBrk="1" latinLnBrk="0" hangingPunct="1">
        <a:lnSpc>
          <a:spcPct val="100000"/>
        </a:lnSpc>
        <a:spcBef>
          <a:spcPts val="360"/>
        </a:spcBef>
        <a:buFont typeface="Arial" panose="020B0604020202020204" pitchFamily="34" charset="0"/>
        <a:buChar char="•"/>
        <a:defRPr sz="2400" kern="1200">
          <a:solidFill>
            <a:schemeClr val="accent6"/>
          </a:solidFill>
          <a:latin typeface="+mn-lt"/>
          <a:ea typeface="+mn-ea"/>
          <a:cs typeface="+mn-cs"/>
        </a:defRPr>
      </a:lvl2pPr>
      <a:lvl3pPr marL="1143000" indent="-347472" algn="l" defTabSz="914400" rtl="0" eaLnBrk="1" latinLnBrk="0" hangingPunct="1">
        <a:lnSpc>
          <a:spcPct val="100000"/>
        </a:lnSpc>
        <a:spcBef>
          <a:spcPts val="360"/>
        </a:spcBef>
        <a:buFont typeface="Arial" panose="020B0604020202020204" pitchFamily="34" charset="0"/>
        <a:buChar char="•"/>
        <a:defRPr sz="2000" kern="1200">
          <a:solidFill>
            <a:schemeClr val="accent6"/>
          </a:solidFill>
          <a:latin typeface="+mn-lt"/>
          <a:ea typeface="+mn-ea"/>
          <a:cs typeface="+mn-cs"/>
        </a:defRPr>
      </a:lvl3pPr>
      <a:lvl4pPr marL="16002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4pPr>
      <a:lvl5pPr marL="20574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11.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1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44.png"/><Relationship Id="rId4" Type="http://schemas.openxmlformats.org/officeDocument/2006/relationships/image" Target="../media/image43.png"/></Relationships>
</file>

<file path=ppt/slides/_rels/slide1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1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50.png"/></Relationships>
</file>

<file path=ppt/slides/_rels/slide1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52.png"/></Relationships>
</file>

<file path=ppt/slides/_rels/slide16.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54.png"/></Relationships>
</file>

<file path=ppt/slides/_rels/slide1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7FF65-A536-F639-8591-ED024C223308}"/>
              </a:ext>
            </a:extLst>
          </p:cNvPr>
          <p:cNvSpPr>
            <a:spLocks noGrp="1"/>
          </p:cNvSpPr>
          <p:nvPr>
            <p:ph type="ctrTitle"/>
          </p:nvPr>
        </p:nvSpPr>
        <p:spPr>
          <a:xfrm>
            <a:off x="3042665" y="162527"/>
            <a:ext cx="6392421" cy="3831221"/>
          </a:xfrm>
        </p:spPr>
        <p:txBody>
          <a:bodyPr anchor="ctr"/>
          <a:lstStyle/>
          <a:p>
            <a:r>
              <a:rPr lang="en-US" sz="4400" dirty="0">
                <a:latin typeface="+mn-lt"/>
                <a:cs typeface="Arial" panose="020B0604020202020204" pitchFamily="34" charset="0"/>
              </a:rPr>
              <a:t>Job  Portal</a:t>
            </a:r>
            <a:br>
              <a:rPr lang="en-US" sz="4400" dirty="0">
                <a:latin typeface="+mn-lt"/>
                <a:cs typeface="Arial" panose="020B0604020202020204" pitchFamily="34" charset="0"/>
              </a:rPr>
            </a:br>
            <a:r>
              <a:rPr lang="en-US" sz="4400" dirty="0">
                <a:latin typeface="+mn-lt"/>
                <a:cs typeface="Arial" panose="020B0604020202020204" pitchFamily="34" charset="0"/>
              </a:rPr>
              <a:t>with </a:t>
            </a:r>
            <a:br>
              <a:rPr lang="en-US" sz="4400" dirty="0">
                <a:latin typeface="+mn-lt"/>
                <a:cs typeface="Arial" panose="020B0604020202020204" pitchFamily="34" charset="0"/>
              </a:rPr>
            </a:br>
            <a:r>
              <a:rPr lang="en-US" sz="4400" dirty="0">
                <a:latin typeface="+mn-lt"/>
                <a:cs typeface="Arial" panose="020B0604020202020204" pitchFamily="34" charset="0"/>
              </a:rPr>
              <a:t>Resume  Building</a:t>
            </a:r>
          </a:p>
        </p:txBody>
      </p:sp>
    </p:spTree>
    <p:extLst>
      <p:ext uri="{BB962C8B-B14F-4D97-AF65-F5344CB8AC3E}">
        <p14:creationId xmlns:p14="http://schemas.microsoft.com/office/powerpoint/2010/main" val="2202437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10199-C129-11F0-56F2-2D1AED21CB4C}"/>
              </a:ext>
            </a:extLst>
          </p:cNvPr>
          <p:cNvSpPr>
            <a:spLocks noGrp="1"/>
          </p:cNvSpPr>
          <p:nvPr>
            <p:ph type="title"/>
          </p:nvPr>
        </p:nvSpPr>
        <p:spPr>
          <a:xfrm>
            <a:off x="7866395" y="2517318"/>
            <a:ext cx="7574658" cy="607788"/>
          </a:xfrm>
        </p:spPr>
        <p:txBody>
          <a:bodyPr/>
          <a:lstStyle/>
          <a:p>
            <a:r>
              <a:rPr lang="en-US" dirty="0">
                <a:solidFill>
                  <a:schemeClr val="tx1"/>
                </a:solidFill>
              </a:rPr>
              <a:t>recruitment</a:t>
            </a:r>
          </a:p>
        </p:txBody>
      </p:sp>
      <p:sp>
        <p:nvSpPr>
          <p:cNvPr id="4" name="Content Placeholder 3">
            <a:extLst>
              <a:ext uri="{FF2B5EF4-FFF2-40B4-BE49-F238E27FC236}">
                <a16:creationId xmlns:a16="http://schemas.microsoft.com/office/drawing/2014/main" id="{BDDD6BDC-E008-6AB7-55A1-46ED9BCF054F}"/>
              </a:ext>
            </a:extLst>
          </p:cNvPr>
          <p:cNvSpPr>
            <a:spLocks noGrp="1"/>
          </p:cNvSpPr>
          <p:nvPr>
            <p:ph idx="11"/>
          </p:nvPr>
        </p:nvSpPr>
        <p:spPr>
          <a:xfrm>
            <a:off x="7728373" y="3642415"/>
            <a:ext cx="4063937" cy="2430581"/>
          </a:xfrm>
        </p:spPr>
        <p:txBody>
          <a:bodyPr/>
          <a:lstStyle/>
          <a:p>
            <a:r>
              <a:rPr lang="en-US" dirty="0">
                <a:solidFill>
                  <a:schemeClr val="tx1"/>
                </a:solidFill>
              </a:rPr>
              <a:t>The hiring process with an efficient and user-friendly  recruitment page connecting employers with top talent.</a:t>
            </a:r>
          </a:p>
        </p:txBody>
      </p:sp>
      <p:pic>
        <p:nvPicPr>
          <p:cNvPr id="8" name="Picture 7">
            <a:extLst>
              <a:ext uri="{FF2B5EF4-FFF2-40B4-BE49-F238E27FC236}">
                <a16:creationId xmlns:a16="http://schemas.microsoft.com/office/drawing/2014/main" id="{30FAF154-2FDA-1A65-5029-81865B2C3F4F}"/>
              </a:ext>
            </a:extLst>
          </p:cNvPr>
          <p:cNvPicPr>
            <a:picLocks noChangeAspect="1"/>
          </p:cNvPicPr>
          <p:nvPr/>
        </p:nvPicPr>
        <p:blipFill>
          <a:blip r:embed="rId3"/>
          <a:stretch>
            <a:fillRect/>
          </a:stretch>
        </p:blipFill>
        <p:spPr>
          <a:xfrm>
            <a:off x="3735238" y="-3"/>
            <a:ext cx="3693156" cy="3300544"/>
          </a:xfrm>
          <a:prstGeom prst="rect">
            <a:avLst/>
          </a:prstGeom>
        </p:spPr>
      </p:pic>
      <p:pic>
        <p:nvPicPr>
          <p:cNvPr id="10" name="Picture 9">
            <a:extLst>
              <a:ext uri="{FF2B5EF4-FFF2-40B4-BE49-F238E27FC236}">
                <a16:creationId xmlns:a16="http://schemas.microsoft.com/office/drawing/2014/main" id="{55881E07-2553-DE93-D97C-45A7BBBE0B29}"/>
              </a:ext>
            </a:extLst>
          </p:cNvPr>
          <p:cNvPicPr>
            <a:picLocks noChangeAspect="1"/>
          </p:cNvPicPr>
          <p:nvPr/>
        </p:nvPicPr>
        <p:blipFill>
          <a:blip r:embed="rId4"/>
          <a:stretch>
            <a:fillRect/>
          </a:stretch>
        </p:blipFill>
        <p:spPr>
          <a:xfrm>
            <a:off x="-1" y="3300542"/>
            <a:ext cx="3693156" cy="3666808"/>
          </a:xfrm>
          <a:prstGeom prst="rect">
            <a:avLst/>
          </a:prstGeom>
        </p:spPr>
      </p:pic>
      <p:pic>
        <p:nvPicPr>
          <p:cNvPr id="14" name="Picture 13">
            <a:extLst>
              <a:ext uri="{FF2B5EF4-FFF2-40B4-BE49-F238E27FC236}">
                <a16:creationId xmlns:a16="http://schemas.microsoft.com/office/drawing/2014/main" id="{FA35F9CB-1038-8D96-C859-BC1E774FEC29}"/>
              </a:ext>
            </a:extLst>
          </p:cNvPr>
          <p:cNvPicPr>
            <a:picLocks noChangeAspect="1"/>
          </p:cNvPicPr>
          <p:nvPr/>
        </p:nvPicPr>
        <p:blipFill>
          <a:blip r:embed="rId5"/>
          <a:stretch>
            <a:fillRect/>
          </a:stretch>
        </p:blipFill>
        <p:spPr>
          <a:xfrm>
            <a:off x="3735238" y="3418778"/>
            <a:ext cx="3693156" cy="3548572"/>
          </a:xfrm>
          <a:prstGeom prst="rect">
            <a:avLst/>
          </a:prstGeom>
        </p:spPr>
      </p:pic>
      <p:pic>
        <p:nvPicPr>
          <p:cNvPr id="5" name="Picture 4">
            <a:extLst>
              <a:ext uri="{FF2B5EF4-FFF2-40B4-BE49-F238E27FC236}">
                <a16:creationId xmlns:a16="http://schemas.microsoft.com/office/drawing/2014/main" id="{5B8E5BA1-3B1E-3028-72BC-C6B3AEE6A569}"/>
              </a:ext>
            </a:extLst>
          </p:cNvPr>
          <p:cNvPicPr>
            <a:picLocks noChangeAspect="1"/>
          </p:cNvPicPr>
          <p:nvPr/>
        </p:nvPicPr>
        <p:blipFill>
          <a:blip r:embed="rId6"/>
          <a:stretch>
            <a:fillRect/>
          </a:stretch>
        </p:blipFill>
        <p:spPr>
          <a:xfrm>
            <a:off x="-110769" y="-3"/>
            <a:ext cx="3562424" cy="3300544"/>
          </a:xfrm>
          <a:prstGeom prst="rect">
            <a:avLst/>
          </a:prstGeom>
        </p:spPr>
      </p:pic>
    </p:spTree>
    <p:extLst>
      <p:ext uri="{BB962C8B-B14F-4D97-AF65-F5344CB8AC3E}">
        <p14:creationId xmlns:p14="http://schemas.microsoft.com/office/powerpoint/2010/main" val="11317180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A34A6-22BC-27A4-2C79-EE98A4943B14}"/>
              </a:ext>
            </a:extLst>
          </p:cNvPr>
          <p:cNvSpPr>
            <a:spLocks noGrp="1"/>
          </p:cNvSpPr>
          <p:nvPr>
            <p:ph type="title"/>
          </p:nvPr>
        </p:nvSpPr>
        <p:spPr>
          <a:xfrm>
            <a:off x="8989688" y="1801972"/>
            <a:ext cx="3239338" cy="1346353"/>
          </a:xfrm>
        </p:spPr>
        <p:txBody>
          <a:bodyPr/>
          <a:lstStyle/>
          <a:p>
            <a:r>
              <a:rPr lang="en-US" dirty="0">
                <a:solidFill>
                  <a:schemeClr val="tx1"/>
                </a:solidFill>
              </a:rPr>
              <a:t>Companies/ services</a:t>
            </a:r>
          </a:p>
        </p:txBody>
      </p:sp>
      <p:sp>
        <p:nvSpPr>
          <p:cNvPr id="16" name="Content Placeholder 4">
            <a:extLst>
              <a:ext uri="{FF2B5EF4-FFF2-40B4-BE49-F238E27FC236}">
                <a16:creationId xmlns:a16="http://schemas.microsoft.com/office/drawing/2014/main" id="{AEF9954A-E263-8A7E-58B1-4D03F7D1BD9B}"/>
              </a:ext>
            </a:extLst>
          </p:cNvPr>
          <p:cNvSpPr>
            <a:spLocks noGrp="1"/>
          </p:cNvSpPr>
          <p:nvPr>
            <p:ph sz="half" idx="2"/>
          </p:nvPr>
        </p:nvSpPr>
        <p:spPr>
          <a:xfrm>
            <a:off x="9216696" y="3614019"/>
            <a:ext cx="2319763" cy="1432434"/>
          </a:xfrm>
        </p:spPr>
        <p:txBody>
          <a:bodyPr>
            <a:normAutofit/>
          </a:bodyPr>
          <a:lstStyle/>
          <a:p>
            <a:pPr algn="just"/>
            <a:r>
              <a:rPr lang="en-US" sz="2000" dirty="0">
                <a:solidFill>
                  <a:schemeClr val="tx1"/>
                </a:solidFill>
              </a:rPr>
              <a:t>The companies we are associated with to provide jobs. </a:t>
            </a:r>
          </a:p>
        </p:txBody>
      </p:sp>
      <p:pic>
        <p:nvPicPr>
          <p:cNvPr id="7" name="Picture 6">
            <a:extLst>
              <a:ext uri="{FF2B5EF4-FFF2-40B4-BE49-F238E27FC236}">
                <a16:creationId xmlns:a16="http://schemas.microsoft.com/office/drawing/2014/main" id="{3C39ED03-8688-F51A-6007-C4698523A5AD}"/>
              </a:ext>
            </a:extLst>
          </p:cNvPr>
          <p:cNvPicPr>
            <a:picLocks noChangeAspect="1"/>
          </p:cNvPicPr>
          <p:nvPr/>
        </p:nvPicPr>
        <p:blipFill>
          <a:blip r:embed="rId3"/>
          <a:stretch>
            <a:fillRect/>
          </a:stretch>
        </p:blipFill>
        <p:spPr>
          <a:xfrm>
            <a:off x="0" y="-48424"/>
            <a:ext cx="4563374" cy="3234906"/>
          </a:xfrm>
          <a:prstGeom prst="rect">
            <a:avLst/>
          </a:prstGeom>
        </p:spPr>
      </p:pic>
      <p:pic>
        <p:nvPicPr>
          <p:cNvPr id="9" name="Picture 8">
            <a:extLst>
              <a:ext uri="{FF2B5EF4-FFF2-40B4-BE49-F238E27FC236}">
                <a16:creationId xmlns:a16="http://schemas.microsoft.com/office/drawing/2014/main" id="{8A6F3396-906B-1FC3-E433-303F76D79557}"/>
              </a:ext>
            </a:extLst>
          </p:cNvPr>
          <p:cNvPicPr>
            <a:picLocks noChangeAspect="1"/>
          </p:cNvPicPr>
          <p:nvPr/>
        </p:nvPicPr>
        <p:blipFill>
          <a:blip r:embed="rId4"/>
          <a:stretch>
            <a:fillRect/>
          </a:stretch>
        </p:blipFill>
        <p:spPr>
          <a:xfrm>
            <a:off x="0" y="3234906"/>
            <a:ext cx="4425351" cy="3623094"/>
          </a:xfrm>
          <a:prstGeom prst="rect">
            <a:avLst/>
          </a:prstGeom>
        </p:spPr>
      </p:pic>
      <p:pic>
        <p:nvPicPr>
          <p:cNvPr id="12" name="Picture 11">
            <a:extLst>
              <a:ext uri="{FF2B5EF4-FFF2-40B4-BE49-F238E27FC236}">
                <a16:creationId xmlns:a16="http://schemas.microsoft.com/office/drawing/2014/main" id="{BC379650-D9C3-B9DA-A971-CA2D61B54D34}"/>
              </a:ext>
            </a:extLst>
          </p:cNvPr>
          <p:cNvPicPr>
            <a:picLocks noChangeAspect="1"/>
          </p:cNvPicPr>
          <p:nvPr/>
        </p:nvPicPr>
        <p:blipFill>
          <a:blip r:embed="rId5"/>
          <a:stretch>
            <a:fillRect/>
          </a:stretch>
        </p:blipFill>
        <p:spPr>
          <a:xfrm>
            <a:off x="4425351" y="0"/>
            <a:ext cx="4564337" cy="2596551"/>
          </a:xfrm>
          <a:prstGeom prst="rect">
            <a:avLst/>
          </a:prstGeom>
        </p:spPr>
      </p:pic>
      <p:pic>
        <p:nvPicPr>
          <p:cNvPr id="13" name="Picture 12">
            <a:extLst>
              <a:ext uri="{FF2B5EF4-FFF2-40B4-BE49-F238E27FC236}">
                <a16:creationId xmlns:a16="http://schemas.microsoft.com/office/drawing/2014/main" id="{97E2F2BB-370A-A985-B412-1BEF70C544B9}"/>
              </a:ext>
            </a:extLst>
          </p:cNvPr>
          <p:cNvPicPr>
            <a:picLocks noChangeAspect="1"/>
          </p:cNvPicPr>
          <p:nvPr/>
        </p:nvPicPr>
        <p:blipFill>
          <a:blip r:embed="rId6"/>
          <a:stretch>
            <a:fillRect/>
          </a:stretch>
        </p:blipFill>
        <p:spPr>
          <a:xfrm>
            <a:off x="4425351" y="2515578"/>
            <a:ext cx="4489748" cy="2530875"/>
          </a:xfrm>
          <a:prstGeom prst="rect">
            <a:avLst/>
          </a:prstGeom>
        </p:spPr>
      </p:pic>
      <p:pic>
        <p:nvPicPr>
          <p:cNvPr id="14" name="Picture 13">
            <a:extLst>
              <a:ext uri="{FF2B5EF4-FFF2-40B4-BE49-F238E27FC236}">
                <a16:creationId xmlns:a16="http://schemas.microsoft.com/office/drawing/2014/main" id="{F699D1A8-64A0-C9F3-40EF-9F5AC87756E2}"/>
              </a:ext>
            </a:extLst>
          </p:cNvPr>
          <p:cNvPicPr>
            <a:picLocks noChangeAspect="1"/>
          </p:cNvPicPr>
          <p:nvPr/>
        </p:nvPicPr>
        <p:blipFill>
          <a:blip r:embed="rId7"/>
          <a:stretch>
            <a:fillRect/>
          </a:stretch>
        </p:blipFill>
        <p:spPr>
          <a:xfrm>
            <a:off x="4123754" y="5046453"/>
            <a:ext cx="4865934" cy="1859971"/>
          </a:xfrm>
          <a:prstGeom prst="rect">
            <a:avLst/>
          </a:prstGeom>
        </p:spPr>
      </p:pic>
    </p:spTree>
    <p:extLst>
      <p:ext uri="{BB962C8B-B14F-4D97-AF65-F5344CB8AC3E}">
        <p14:creationId xmlns:p14="http://schemas.microsoft.com/office/powerpoint/2010/main" val="24685957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0A324-0737-F0DA-1F7D-10CBE06D7C3F}"/>
              </a:ext>
            </a:extLst>
          </p:cNvPr>
          <p:cNvSpPr>
            <a:spLocks noGrp="1"/>
          </p:cNvSpPr>
          <p:nvPr>
            <p:ph type="title"/>
          </p:nvPr>
        </p:nvSpPr>
        <p:spPr>
          <a:xfrm>
            <a:off x="662730" y="331736"/>
            <a:ext cx="10511627" cy="1012785"/>
          </a:xfrm>
        </p:spPr>
        <p:txBody>
          <a:bodyPr/>
          <a:lstStyle/>
          <a:p>
            <a:r>
              <a:rPr lang="en-US" dirty="0">
                <a:solidFill>
                  <a:schemeClr val="tx1"/>
                </a:solidFill>
              </a:rPr>
              <a:t>Career advice</a:t>
            </a:r>
          </a:p>
        </p:txBody>
      </p:sp>
      <p:pic>
        <p:nvPicPr>
          <p:cNvPr id="14" name="Picture 13">
            <a:extLst>
              <a:ext uri="{FF2B5EF4-FFF2-40B4-BE49-F238E27FC236}">
                <a16:creationId xmlns:a16="http://schemas.microsoft.com/office/drawing/2014/main" id="{2E67EEC3-9270-061B-D54D-13426F50EB13}"/>
              </a:ext>
            </a:extLst>
          </p:cNvPr>
          <p:cNvPicPr>
            <a:picLocks noChangeAspect="1"/>
          </p:cNvPicPr>
          <p:nvPr/>
        </p:nvPicPr>
        <p:blipFill>
          <a:blip r:embed="rId3"/>
          <a:stretch>
            <a:fillRect/>
          </a:stretch>
        </p:blipFill>
        <p:spPr>
          <a:xfrm>
            <a:off x="8618945" y="3468662"/>
            <a:ext cx="3573055" cy="3389337"/>
          </a:xfrm>
          <a:prstGeom prst="rect">
            <a:avLst/>
          </a:prstGeom>
        </p:spPr>
      </p:pic>
      <p:sp>
        <p:nvSpPr>
          <p:cNvPr id="15" name="TextBox 14">
            <a:extLst>
              <a:ext uri="{FF2B5EF4-FFF2-40B4-BE49-F238E27FC236}">
                <a16:creationId xmlns:a16="http://schemas.microsoft.com/office/drawing/2014/main" id="{152B679F-C1D4-649B-5176-F2278CCDFDA4}"/>
              </a:ext>
            </a:extLst>
          </p:cNvPr>
          <p:cNvSpPr txBox="1"/>
          <p:nvPr/>
        </p:nvSpPr>
        <p:spPr>
          <a:xfrm>
            <a:off x="1879944" y="1870744"/>
            <a:ext cx="7751428" cy="923330"/>
          </a:xfrm>
          <a:prstGeom prst="rect">
            <a:avLst/>
          </a:prstGeom>
          <a:noFill/>
        </p:spPr>
        <p:txBody>
          <a:bodyPr wrap="square" rtlCol="0">
            <a:spAutoFit/>
          </a:bodyPr>
          <a:lstStyle/>
          <a:p>
            <a:r>
              <a:rPr lang="en-US" dirty="0"/>
              <a:t>This page will provides expert guidance and resources to support professional growth . Users can also connect with career experts for personalization advice and build their resumes using the integrated resume builder tool etc.</a:t>
            </a:r>
          </a:p>
        </p:txBody>
      </p:sp>
      <p:pic>
        <p:nvPicPr>
          <p:cNvPr id="4" name="Picture 3">
            <a:extLst>
              <a:ext uri="{FF2B5EF4-FFF2-40B4-BE49-F238E27FC236}">
                <a16:creationId xmlns:a16="http://schemas.microsoft.com/office/drawing/2014/main" id="{77EDCC90-B601-A0B2-1976-A3FF579F4E2F}"/>
              </a:ext>
            </a:extLst>
          </p:cNvPr>
          <p:cNvPicPr>
            <a:picLocks noChangeAspect="1"/>
          </p:cNvPicPr>
          <p:nvPr/>
        </p:nvPicPr>
        <p:blipFill>
          <a:blip r:embed="rId4"/>
          <a:stretch>
            <a:fillRect/>
          </a:stretch>
        </p:blipFill>
        <p:spPr>
          <a:xfrm>
            <a:off x="1" y="3468661"/>
            <a:ext cx="4055164" cy="3389337"/>
          </a:xfrm>
          <a:prstGeom prst="rect">
            <a:avLst/>
          </a:prstGeom>
        </p:spPr>
      </p:pic>
      <p:pic>
        <p:nvPicPr>
          <p:cNvPr id="6" name="Picture 5">
            <a:extLst>
              <a:ext uri="{FF2B5EF4-FFF2-40B4-BE49-F238E27FC236}">
                <a16:creationId xmlns:a16="http://schemas.microsoft.com/office/drawing/2014/main" id="{E0973ECD-5389-59C7-1B28-BD60194435D1}"/>
              </a:ext>
            </a:extLst>
          </p:cNvPr>
          <p:cNvPicPr>
            <a:picLocks noChangeAspect="1"/>
          </p:cNvPicPr>
          <p:nvPr/>
        </p:nvPicPr>
        <p:blipFill>
          <a:blip r:embed="rId5"/>
          <a:stretch>
            <a:fillRect/>
          </a:stretch>
        </p:blipFill>
        <p:spPr>
          <a:xfrm>
            <a:off x="4055166" y="3468662"/>
            <a:ext cx="4563780" cy="3389336"/>
          </a:xfrm>
          <a:prstGeom prst="rect">
            <a:avLst/>
          </a:prstGeom>
        </p:spPr>
      </p:pic>
    </p:spTree>
    <p:extLst>
      <p:ext uri="{BB962C8B-B14F-4D97-AF65-F5344CB8AC3E}">
        <p14:creationId xmlns:p14="http://schemas.microsoft.com/office/powerpoint/2010/main" val="1686213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8D62608-F5E4-7EC0-5EF0-4F988DDDEC5B}"/>
              </a:ext>
            </a:extLst>
          </p:cNvPr>
          <p:cNvSpPr>
            <a:spLocks noGrp="1"/>
          </p:cNvSpPr>
          <p:nvPr>
            <p:ph type="title"/>
          </p:nvPr>
        </p:nvSpPr>
        <p:spPr>
          <a:xfrm>
            <a:off x="528506" y="0"/>
            <a:ext cx="8078599" cy="1002399"/>
          </a:xfrm>
        </p:spPr>
        <p:txBody>
          <a:bodyPr/>
          <a:lstStyle/>
          <a:p>
            <a:r>
              <a:rPr lang="en-US" sz="3200" dirty="0">
                <a:solidFill>
                  <a:schemeClr val="tx1"/>
                </a:solidFill>
                <a:latin typeface="Arial" panose="020B0604020202020204" pitchFamily="34" charset="0"/>
                <a:cs typeface="Arial" panose="020B0604020202020204" pitchFamily="34" charset="0"/>
              </a:rPr>
              <a:t>Job alert / privacy policy</a:t>
            </a:r>
          </a:p>
        </p:txBody>
      </p:sp>
      <p:sp>
        <p:nvSpPr>
          <p:cNvPr id="12" name="Content Placeholder 3">
            <a:extLst>
              <a:ext uri="{FF2B5EF4-FFF2-40B4-BE49-F238E27FC236}">
                <a16:creationId xmlns:a16="http://schemas.microsoft.com/office/drawing/2014/main" id="{288BD9B8-D6A6-D55A-830D-4D3CC2DC3933}"/>
              </a:ext>
            </a:extLst>
          </p:cNvPr>
          <p:cNvSpPr>
            <a:spLocks noGrp="1"/>
          </p:cNvSpPr>
          <p:nvPr>
            <p:ph sz="half" idx="2"/>
          </p:nvPr>
        </p:nvSpPr>
        <p:spPr>
          <a:xfrm>
            <a:off x="491699" y="1707053"/>
            <a:ext cx="3631563" cy="3321067"/>
          </a:xfrm>
        </p:spPr>
        <p:txBody>
          <a:bodyPr>
            <a:normAutofit/>
          </a:bodyPr>
          <a:lstStyle/>
          <a:p>
            <a:pPr marL="0" indent="0" algn="just">
              <a:buNone/>
            </a:pPr>
            <a:r>
              <a:rPr lang="en-US" dirty="0">
                <a:solidFill>
                  <a:schemeClr val="tx1"/>
                </a:solidFill>
              </a:rPr>
              <a:t>This page integrates the ‘Job Alert’ feature, allowing users to create personalized job notifications by specifying key preferences such as job title , location, and frequency of alerts. </a:t>
            </a:r>
          </a:p>
          <a:p>
            <a:pPr marL="0" indent="0" algn="just">
              <a:buNone/>
            </a:pPr>
            <a:r>
              <a:rPr lang="en-US" dirty="0">
                <a:solidFill>
                  <a:schemeClr val="tx1"/>
                </a:solidFill>
              </a:rPr>
              <a:t>Additionally it provides a comprehensive ‘privacy policy’ outlining the collection , usage, and protection of user information to insure transparency and trust.</a:t>
            </a:r>
          </a:p>
        </p:txBody>
      </p:sp>
      <p:sp>
        <p:nvSpPr>
          <p:cNvPr id="2" name="Slide Number Placeholder 1">
            <a:extLst>
              <a:ext uri="{FF2B5EF4-FFF2-40B4-BE49-F238E27FC236}">
                <a16:creationId xmlns:a16="http://schemas.microsoft.com/office/drawing/2014/main" id="{1DCFAD14-1AAA-8CDA-A49B-523FD6C66F35}"/>
              </a:ext>
            </a:extLst>
          </p:cNvPr>
          <p:cNvSpPr>
            <a:spLocks noGrp="1"/>
          </p:cNvSpPr>
          <p:nvPr>
            <p:ph type="sldNum" sz="quarter" idx="10"/>
          </p:nvPr>
        </p:nvSpPr>
        <p:spPr>
          <a:xfrm>
            <a:off x="10438475" y="457199"/>
            <a:ext cx="987552" cy="471489"/>
          </a:xfrm>
        </p:spPr>
        <p:txBody>
          <a:bodyPr/>
          <a:lstStyle/>
          <a:p>
            <a:fld id="{48F63A3B-78C7-47BE-AE5E-E10140E04643}" type="slidenum">
              <a:rPr lang="en-US" smtClean="0"/>
              <a:pPr/>
              <a:t>13</a:t>
            </a:fld>
            <a:endParaRPr lang="en-US" dirty="0"/>
          </a:p>
        </p:txBody>
      </p:sp>
      <p:pic>
        <p:nvPicPr>
          <p:cNvPr id="5" name="Picture 4">
            <a:extLst>
              <a:ext uri="{FF2B5EF4-FFF2-40B4-BE49-F238E27FC236}">
                <a16:creationId xmlns:a16="http://schemas.microsoft.com/office/drawing/2014/main" id="{85917CCF-BAE3-148D-47FB-55CEE26856D6}"/>
              </a:ext>
            </a:extLst>
          </p:cNvPr>
          <p:cNvPicPr>
            <a:picLocks noChangeAspect="1"/>
          </p:cNvPicPr>
          <p:nvPr/>
        </p:nvPicPr>
        <p:blipFill>
          <a:blip r:embed="rId3"/>
          <a:stretch>
            <a:fillRect/>
          </a:stretch>
        </p:blipFill>
        <p:spPr>
          <a:xfrm>
            <a:off x="7531664" y="0"/>
            <a:ext cx="4660336" cy="3579170"/>
          </a:xfrm>
          <a:prstGeom prst="rect">
            <a:avLst/>
          </a:prstGeom>
        </p:spPr>
      </p:pic>
      <p:pic>
        <p:nvPicPr>
          <p:cNvPr id="7" name="Picture 6">
            <a:extLst>
              <a:ext uri="{FF2B5EF4-FFF2-40B4-BE49-F238E27FC236}">
                <a16:creationId xmlns:a16="http://schemas.microsoft.com/office/drawing/2014/main" id="{6E373CEF-480D-EB22-0FFF-85E700950D02}"/>
              </a:ext>
            </a:extLst>
          </p:cNvPr>
          <p:cNvPicPr>
            <a:picLocks noChangeAspect="1"/>
          </p:cNvPicPr>
          <p:nvPr/>
        </p:nvPicPr>
        <p:blipFill>
          <a:blip r:embed="rId4"/>
          <a:stretch>
            <a:fillRect/>
          </a:stretch>
        </p:blipFill>
        <p:spPr>
          <a:xfrm>
            <a:off x="7828944" y="3579170"/>
            <a:ext cx="4363056" cy="3278830"/>
          </a:xfrm>
          <a:prstGeom prst="rect">
            <a:avLst/>
          </a:prstGeom>
        </p:spPr>
      </p:pic>
      <p:pic>
        <p:nvPicPr>
          <p:cNvPr id="9" name="Picture 8">
            <a:extLst>
              <a:ext uri="{FF2B5EF4-FFF2-40B4-BE49-F238E27FC236}">
                <a16:creationId xmlns:a16="http://schemas.microsoft.com/office/drawing/2014/main" id="{1F556A47-F47A-6FF1-0668-BE1457655770}"/>
              </a:ext>
            </a:extLst>
          </p:cNvPr>
          <p:cNvPicPr>
            <a:picLocks noChangeAspect="1"/>
          </p:cNvPicPr>
          <p:nvPr/>
        </p:nvPicPr>
        <p:blipFill>
          <a:blip r:embed="rId5"/>
          <a:stretch>
            <a:fillRect/>
          </a:stretch>
        </p:blipFill>
        <p:spPr>
          <a:xfrm>
            <a:off x="4235570" y="1104983"/>
            <a:ext cx="3368758" cy="3820553"/>
          </a:xfrm>
          <a:prstGeom prst="rect">
            <a:avLst/>
          </a:prstGeom>
        </p:spPr>
      </p:pic>
      <p:pic>
        <p:nvPicPr>
          <p:cNvPr id="15" name="Picture 14">
            <a:extLst>
              <a:ext uri="{FF2B5EF4-FFF2-40B4-BE49-F238E27FC236}">
                <a16:creationId xmlns:a16="http://schemas.microsoft.com/office/drawing/2014/main" id="{02D04DA3-0399-8D33-B5E2-2BAA51651EFD}"/>
              </a:ext>
            </a:extLst>
          </p:cNvPr>
          <p:cNvPicPr>
            <a:picLocks noChangeAspect="1"/>
          </p:cNvPicPr>
          <p:nvPr/>
        </p:nvPicPr>
        <p:blipFill>
          <a:blip r:embed="rId6"/>
          <a:stretch>
            <a:fillRect/>
          </a:stretch>
        </p:blipFill>
        <p:spPr>
          <a:xfrm>
            <a:off x="3590488" y="4283824"/>
            <a:ext cx="4085439" cy="2639130"/>
          </a:xfrm>
          <a:prstGeom prst="rect">
            <a:avLst/>
          </a:prstGeom>
        </p:spPr>
      </p:pic>
    </p:spTree>
    <p:extLst>
      <p:ext uri="{BB962C8B-B14F-4D97-AF65-F5344CB8AC3E}">
        <p14:creationId xmlns:p14="http://schemas.microsoft.com/office/powerpoint/2010/main" val="24980216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443EC8A-1733-CCF7-081F-EB4667CB3285}"/>
              </a:ext>
            </a:extLst>
          </p:cNvPr>
          <p:cNvSpPr>
            <a:spLocks noGrp="1"/>
          </p:cNvSpPr>
          <p:nvPr>
            <p:ph type="title"/>
          </p:nvPr>
        </p:nvSpPr>
        <p:spPr>
          <a:xfrm>
            <a:off x="5676181" y="659671"/>
            <a:ext cx="7843837" cy="1012782"/>
          </a:xfrm>
        </p:spPr>
        <p:txBody>
          <a:bodyPr/>
          <a:lstStyle/>
          <a:p>
            <a:r>
              <a:rPr lang="en-US" dirty="0">
                <a:solidFill>
                  <a:schemeClr val="tx1"/>
                </a:solidFill>
                <a:latin typeface="Arial" panose="020B0604020202020204" pitchFamily="34" charset="0"/>
                <a:cs typeface="Arial" panose="020B0604020202020204" pitchFamily="34" charset="0"/>
              </a:rPr>
              <a:t>About us</a:t>
            </a:r>
          </a:p>
        </p:txBody>
      </p:sp>
      <p:sp>
        <p:nvSpPr>
          <p:cNvPr id="4" name="Content Placeholder 3">
            <a:extLst>
              <a:ext uri="{FF2B5EF4-FFF2-40B4-BE49-F238E27FC236}">
                <a16:creationId xmlns:a16="http://schemas.microsoft.com/office/drawing/2014/main" id="{ACE55D3D-AA24-CF53-6679-29B3C83F7646}"/>
              </a:ext>
            </a:extLst>
          </p:cNvPr>
          <p:cNvSpPr>
            <a:spLocks noGrp="1"/>
          </p:cNvSpPr>
          <p:nvPr>
            <p:ph idx="13"/>
          </p:nvPr>
        </p:nvSpPr>
        <p:spPr>
          <a:xfrm>
            <a:off x="810883" y="4520242"/>
            <a:ext cx="4625702" cy="2982172"/>
          </a:xfrm>
        </p:spPr>
        <p:txBody>
          <a:bodyPr/>
          <a:lstStyle/>
          <a:p>
            <a:r>
              <a:rPr lang="en-US" dirty="0">
                <a:solidFill>
                  <a:schemeClr val="accent6">
                    <a:lumMod val="50000"/>
                  </a:schemeClr>
                </a:solidFill>
              </a:rPr>
              <a:t>Our story, journey, team members name and the mission of our site are available in this page</a:t>
            </a:r>
            <a:r>
              <a:rPr lang="en-US" dirty="0"/>
              <a:t>.</a:t>
            </a:r>
          </a:p>
          <a:p>
            <a:endParaRPr lang="en-US" dirty="0"/>
          </a:p>
        </p:txBody>
      </p:sp>
      <p:sp>
        <p:nvSpPr>
          <p:cNvPr id="2" name="Slide Number Placeholder 1">
            <a:extLst>
              <a:ext uri="{FF2B5EF4-FFF2-40B4-BE49-F238E27FC236}">
                <a16:creationId xmlns:a16="http://schemas.microsoft.com/office/drawing/2014/main" id="{AB69D854-FB65-0E93-CFE2-041F7C41DD24}"/>
              </a:ext>
            </a:extLst>
          </p:cNvPr>
          <p:cNvSpPr>
            <a:spLocks noGrp="1"/>
          </p:cNvSpPr>
          <p:nvPr>
            <p:ph type="sldNum" sz="quarter" idx="10"/>
          </p:nvPr>
        </p:nvSpPr>
        <p:spPr>
          <a:xfrm>
            <a:off x="10438475" y="457199"/>
            <a:ext cx="987552" cy="471489"/>
          </a:xfrm>
        </p:spPr>
        <p:txBody>
          <a:bodyPr/>
          <a:lstStyle/>
          <a:p>
            <a:fld id="{48F63A3B-78C7-47BE-AE5E-E10140E04643}" type="slidenum">
              <a:rPr lang="en-US" smtClean="0"/>
              <a:pPr/>
              <a:t>14</a:t>
            </a:fld>
            <a:endParaRPr lang="en-US" dirty="0"/>
          </a:p>
        </p:txBody>
      </p:sp>
      <p:pic>
        <p:nvPicPr>
          <p:cNvPr id="9" name="Picture 8">
            <a:extLst>
              <a:ext uri="{FF2B5EF4-FFF2-40B4-BE49-F238E27FC236}">
                <a16:creationId xmlns:a16="http://schemas.microsoft.com/office/drawing/2014/main" id="{FE9FC63B-8473-9057-6D15-13A71D7A9C39}"/>
              </a:ext>
            </a:extLst>
          </p:cNvPr>
          <p:cNvPicPr>
            <a:picLocks noChangeAspect="1"/>
          </p:cNvPicPr>
          <p:nvPr/>
        </p:nvPicPr>
        <p:blipFill>
          <a:blip r:embed="rId3"/>
          <a:stretch>
            <a:fillRect/>
          </a:stretch>
        </p:blipFill>
        <p:spPr>
          <a:xfrm>
            <a:off x="0" y="-1"/>
            <a:ext cx="5598543" cy="3726611"/>
          </a:xfrm>
          <a:prstGeom prst="rect">
            <a:avLst/>
          </a:prstGeom>
        </p:spPr>
      </p:pic>
      <p:pic>
        <p:nvPicPr>
          <p:cNvPr id="11" name="Picture 10">
            <a:extLst>
              <a:ext uri="{FF2B5EF4-FFF2-40B4-BE49-F238E27FC236}">
                <a16:creationId xmlns:a16="http://schemas.microsoft.com/office/drawing/2014/main" id="{47B13A4A-5DAB-38F8-F275-8E0198723706}"/>
              </a:ext>
            </a:extLst>
          </p:cNvPr>
          <p:cNvPicPr>
            <a:picLocks noChangeAspect="1"/>
          </p:cNvPicPr>
          <p:nvPr/>
        </p:nvPicPr>
        <p:blipFill>
          <a:blip r:embed="rId4"/>
          <a:stretch>
            <a:fillRect/>
          </a:stretch>
        </p:blipFill>
        <p:spPr>
          <a:xfrm>
            <a:off x="5598543" y="3429001"/>
            <a:ext cx="6593457" cy="3429000"/>
          </a:xfrm>
          <a:prstGeom prst="rect">
            <a:avLst/>
          </a:prstGeom>
        </p:spPr>
      </p:pic>
    </p:spTree>
    <p:extLst>
      <p:ext uri="{BB962C8B-B14F-4D97-AF65-F5344CB8AC3E}">
        <p14:creationId xmlns:p14="http://schemas.microsoft.com/office/powerpoint/2010/main" val="40721017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1089213"/>
            <a:ext cx="9879437" cy="980844"/>
          </a:xfrm>
        </p:spPr>
        <p:txBody>
          <a:bodyPr/>
          <a:lstStyle/>
          <a:p>
            <a:r>
              <a:rPr lang="en-US" dirty="0">
                <a:solidFill>
                  <a:schemeClr val="tx1"/>
                </a:solidFill>
                <a:latin typeface="Arial" panose="020B0604020202020204" pitchFamily="34" charset="0"/>
                <a:cs typeface="Arial" panose="020B0604020202020204" pitchFamily="34" charset="0"/>
              </a:rPr>
              <a:t>Contact us</a:t>
            </a:r>
          </a:p>
        </p:txBody>
      </p:sp>
      <p:sp>
        <p:nvSpPr>
          <p:cNvPr id="4" name="Text Placeholder 3">
            <a:extLst>
              <a:ext uri="{FF2B5EF4-FFF2-40B4-BE49-F238E27FC236}">
                <a16:creationId xmlns:a16="http://schemas.microsoft.com/office/drawing/2014/main" id="{97DCC342-9FD1-7055-EAAC-008DC851B13F}"/>
              </a:ext>
            </a:extLst>
          </p:cNvPr>
          <p:cNvSpPr>
            <a:spLocks noGrp="1"/>
          </p:cNvSpPr>
          <p:nvPr>
            <p:ph type="body" sz="quarter" idx="13"/>
          </p:nvPr>
        </p:nvSpPr>
        <p:spPr>
          <a:xfrm>
            <a:off x="1944703" y="2701290"/>
            <a:ext cx="2975217" cy="1979983"/>
          </a:xfrm>
        </p:spPr>
        <p:txBody>
          <a:bodyPr/>
          <a:lstStyle/>
          <a:p>
            <a:pPr algn="just"/>
            <a:r>
              <a:rPr lang="en-US" sz="2000" dirty="0">
                <a:solidFill>
                  <a:schemeClr val="tx1"/>
                </a:solidFill>
              </a:rPr>
              <a:t>It offers users to connect with the team for quick inquiries.</a:t>
            </a:r>
          </a:p>
        </p:txBody>
      </p:sp>
      <p:pic>
        <p:nvPicPr>
          <p:cNvPr id="9" name="Picture 8">
            <a:extLst>
              <a:ext uri="{FF2B5EF4-FFF2-40B4-BE49-F238E27FC236}">
                <a16:creationId xmlns:a16="http://schemas.microsoft.com/office/drawing/2014/main" id="{89C76C26-42AD-F220-971B-5B6C7CF2C7EF}"/>
              </a:ext>
            </a:extLst>
          </p:cNvPr>
          <p:cNvPicPr>
            <a:picLocks noChangeAspect="1"/>
          </p:cNvPicPr>
          <p:nvPr/>
        </p:nvPicPr>
        <p:blipFill>
          <a:blip r:embed="rId3"/>
          <a:stretch>
            <a:fillRect/>
          </a:stretch>
        </p:blipFill>
        <p:spPr>
          <a:xfrm>
            <a:off x="7129558" y="0"/>
            <a:ext cx="5062442" cy="3010619"/>
          </a:xfrm>
          <a:prstGeom prst="rect">
            <a:avLst/>
          </a:prstGeom>
        </p:spPr>
      </p:pic>
      <p:pic>
        <p:nvPicPr>
          <p:cNvPr id="11" name="Picture 10">
            <a:extLst>
              <a:ext uri="{FF2B5EF4-FFF2-40B4-BE49-F238E27FC236}">
                <a16:creationId xmlns:a16="http://schemas.microsoft.com/office/drawing/2014/main" id="{31CBC349-0AE7-5A1B-1178-95802A10C3CC}"/>
              </a:ext>
            </a:extLst>
          </p:cNvPr>
          <p:cNvPicPr>
            <a:picLocks noChangeAspect="1"/>
          </p:cNvPicPr>
          <p:nvPr/>
        </p:nvPicPr>
        <p:blipFill>
          <a:blip r:embed="rId4"/>
          <a:stretch>
            <a:fillRect/>
          </a:stretch>
        </p:blipFill>
        <p:spPr>
          <a:xfrm>
            <a:off x="7129558" y="3153733"/>
            <a:ext cx="5042310" cy="3704267"/>
          </a:xfrm>
          <a:prstGeom prst="rect">
            <a:avLst/>
          </a:prstGeom>
        </p:spPr>
      </p:pic>
      <p:sp>
        <p:nvSpPr>
          <p:cNvPr id="12" name="TextBox 11">
            <a:extLst>
              <a:ext uri="{FF2B5EF4-FFF2-40B4-BE49-F238E27FC236}">
                <a16:creationId xmlns:a16="http://schemas.microsoft.com/office/drawing/2014/main" id="{44967E0D-EB92-93F1-19AA-0AB093C4BDDA}"/>
              </a:ext>
            </a:extLst>
          </p:cNvPr>
          <p:cNvSpPr txBox="1"/>
          <p:nvPr/>
        </p:nvSpPr>
        <p:spPr>
          <a:xfrm>
            <a:off x="830510" y="4311941"/>
            <a:ext cx="5203604" cy="369332"/>
          </a:xfrm>
          <a:prstGeom prst="rect">
            <a:avLst/>
          </a:prstGeom>
          <a:noFill/>
        </p:spPr>
        <p:txBody>
          <a:bodyPr wrap="none" rtlCol="0">
            <a:spAutoFit/>
          </a:bodyPr>
          <a:lstStyle/>
          <a:p>
            <a:r>
              <a:rPr lang="en-US" dirty="0"/>
              <a:t>Follow us on social media for updates and supports.</a:t>
            </a:r>
          </a:p>
        </p:txBody>
      </p:sp>
    </p:spTree>
    <p:extLst>
      <p:ext uri="{BB962C8B-B14F-4D97-AF65-F5344CB8AC3E}">
        <p14:creationId xmlns:p14="http://schemas.microsoft.com/office/powerpoint/2010/main" val="39699961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6A22D2-498A-18C5-2846-143182343FEB}"/>
              </a:ext>
            </a:extLst>
          </p:cNvPr>
          <p:cNvPicPr>
            <a:picLocks noChangeAspect="1"/>
          </p:cNvPicPr>
          <p:nvPr/>
        </p:nvPicPr>
        <p:blipFill>
          <a:blip r:embed="rId3"/>
          <a:srcRect t="30539" b="6450"/>
          <a:stretch/>
        </p:blipFill>
        <p:spPr>
          <a:xfrm>
            <a:off x="29028" y="44010"/>
            <a:ext cx="4689987" cy="25957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4488EF80-1E45-5D76-10A6-CA2D8789581A}"/>
              </a:ext>
            </a:extLst>
          </p:cNvPr>
          <p:cNvPicPr>
            <a:picLocks noChangeAspect="1"/>
          </p:cNvPicPr>
          <p:nvPr/>
        </p:nvPicPr>
        <p:blipFill>
          <a:blip r:embed="rId4"/>
          <a:srcRect l="3448" t="14463" r="1940" b="6809"/>
          <a:stretch/>
        </p:blipFill>
        <p:spPr>
          <a:xfrm>
            <a:off x="6508954" y="44244"/>
            <a:ext cx="5633885" cy="25957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2" name="TextBox 11">
            <a:extLst>
              <a:ext uri="{FF2B5EF4-FFF2-40B4-BE49-F238E27FC236}">
                <a16:creationId xmlns:a16="http://schemas.microsoft.com/office/drawing/2014/main" id="{3884C63F-33B7-4D11-D3C0-9510F6BC4245}"/>
              </a:ext>
            </a:extLst>
          </p:cNvPr>
          <p:cNvSpPr txBox="1"/>
          <p:nvPr/>
        </p:nvSpPr>
        <p:spPr>
          <a:xfrm>
            <a:off x="0" y="2784143"/>
            <a:ext cx="4689987" cy="400110"/>
          </a:xfrm>
          <a:prstGeom prst="rect">
            <a:avLst/>
          </a:prstGeom>
          <a:noFill/>
        </p:spPr>
        <p:txBody>
          <a:bodyPr wrap="square" rtlCol="0">
            <a:spAutoFit/>
          </a:bodyPr>
          <a:lstStyle/>
          <a:p>
            <a:r>
              <a:rPr lang="en-IN" sz="2000" b="1" dirty="0"/>
              <a:t>RESUME BUILD USER’S DATABASE </a:t>
            </a:r>
          </a:p>
        </p:txBody>
      </p:sp>
      <p:sp>
        <p:nvSpPr>
          <p:cNvPr id="13" name="TextBox 12">
            <a:extLst>
              <a:ext uri="{FF2B5EF4-FFF2-40B4-BE49-F238E27FC236}">
                <a16:creationId xmlns:a16="http://schemas.microsoft.com/office/drawing/2014/main" id="{4849AC2F-4459-CD95-10EC-58F7756ACBB0}"/>
              </a:ext>
            </a:extLst>
          </p:cNvPr>
          <p:cNvSpPr txBox="1"/>
          <p:nvPr/>
        </p:nvSpPr>
        <p:spPr>
          <a:xfrm>
            <a:off x="7208320" y="2772767"/>
            <a:ext cx="4689987" cy="400110"/>
          </a:xfrm>
          <a:prstGeom prst="rect">
            <a:avLst/>
          </a:prstGeom>
          <a:noFill/>
        </p:spPr>
        <p:txBody>
          <a:bodyPr wrap="square" rtlCol="0">
            <a:spAutoFit/>
          </a:bodyPr>
          <a:lstStyle/>
          <a:p>
            <a:r>
              <a:rPr lang="en-IN" sz="2000" b="1" dirty="0"/>
              <a:t>REGISTERED  USER’S DATABASE </a:t>
            </a:r>
          </a:p>
        </p:txBody>
      </p:sp>
      <p:sp>
        <p:nvSpPr>
          <p:cNvPr id="18" name="TextBox 17">
            <a:extLst>
              <a:ext uri="{FF2B5EF4-FFF2-40B4-BE49-F238E27FC236}">
                <a16:creationId xmlns:a16="http://schemas.microsoft.com/office/drawing/2014/main" id="{ECCD5E94-1FCD-2F7B-9AE0-13A76A7804FF}"/>
              </a:ext>
            </a:extLst>
          </p:cNvPr>
          <p:cNvSpPr txBox="1"/>
          <p:nvPr/>
        </p:nvSpPr>
        <p:spPr>
          <a:xfrm>
            <a:off x="961737" y="3552779"/>
            <a:ext cx="10936570" cy="1015663"/>
          </a:xfrm>
          <a:prstGeom prst="rect">
            <a:avLst/>
          </a:prstGeom>
          <a:noFill/>
        </p:spPr>
        <p:txBody>
          <a:bodyPr wrap="square">
            <a:spAutoFit/>
          </a:bodyPr>
          <a:lstStyle/>
          <a:p>
            <a:r>
              <a:rPr lang="en-US" sz="2000" dirty="0"/>
              <a:t>A </a:t>
            </a:r>
            <a:r>
              <a:rPr lang="en-US" sz="2000" b="1" dirty="0"/>
              <a:t>database</a:t>
            </a:r>
            <a:r>
              <a:rPr lang="en-US" sz="2000" dirty="0"/>
              <a:t> is an organized collection of data that is stored, managed, and accessed electronically. It is designed to efficiently store, retrieve, and manipulate data, ensuring that information is available and accurate when needed.</a:t>
            </a:r>
          </a:p>
        </p:txBody>
      </p:sp>
      <p:sp>
        <p:nvSpPr>
          <p:cNvPr id="19" name="TextBox 18">
            <a:extLst>
              <a:ext uri="{FF2B5EF4-FFF2-40B4-BE49-F238E27FC236}">
                <a16:creationId xmlns:a16="http://schemas.microsoft.com/office/drawing/2014/main" id="{772D86A3-31E0-1F84-45C2-0DCD7F02B1B8}"/>
              </a:ext>
            </a:extLst>
          </p:cNvPr>
          <p:cNvSpPr txBox="1"/>
          <p:nvPr/>
        </p:nvSpPr>
        <p:spPr>
          <a:xfrm>
            <a:off x="427466" y="5048548"/>
            <a:ext cx="4876800" cy="1015663"/>
          </a:xfrm>
          <a:prstGeom prst="rect">
            <a:avLst/>
          </a:prstGeom>
          <a:noFill/>
        </p:spPr>
        <p:txBody>
          <a:bodyPr wrap="square" rtlCol="0">
            <a:spAutoFit/>
          </a:bodyPr>
          <a:lstStyle/>
          <a:p>
            <a:pPr marL="285750" indent="-285750">
              <a:buFont typeface="Arial" panose="020B0604020202020204" pitchFamily="34" charset="0"/>
              <a:buChar char="•"/>
            </a:pPr>
            <a:r>
              <a:rPr lang="en-IN" sz="2000" b="1" dirty="0"/>
              <a:t>Entities.</a:t>
            </a:r>
          </a:p>
          <a:p>
            <a:pPr marL="285750" indent="-285750">
              <a:buFont typeface="Arial" panose="020B0604020202020204" pitchFamily="34" charset="0"/>
              <a:buChar char="•"/>
            </a:pPr>
            <a:r>
              <a:rPr lang="en-IN" sz="2000" b="1" dirty="0"/>
              <a:t>Attributes.</a:t>
            </a:r>
          </a:p>
          <a:p>
            <a:pPr marL="285750" indent="-285750">
              <a:buFont typeface="Arial" panose="020B0604020202020204" pitchFamily="34" charset="0"/>
              <a:buChar char="•"/>
            </a:pPr>
            <a:r>
              <a:rPr lang="en-IN" sz="2000" b="1" dirty="0"/>
              <a:t>Relationships.</a:t>
            </a:r>
          </a:p>
        </p:txBody>
      </p:sp>
    </p:spTree>
    <p:extLst>
      <p:ext uri="{BB962C8B-B14F-4D97-AF65-F5344CB8AC3E}">
        <p14:creationId xmlns:p14="http://schemas.microsoft.com/office/powerpoint/2010/main" val="29667779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FCB47BB-5EA8-3795-23A3-C8AEE09E5114}"/>
              </a:ext>
            </a:extLst>
          </p:cNvPr>
          <p:cNvSpPr txBox="1"/>
          <p:nvPr/>
        </p:nvSpPr>
        <p:spPr>
          <a:xfrm>
            <a:off x="420915" y="695362"/>
            <a:ext cx="7424058" cy="830997"/>
          </a:xfrm>
          <a:prstGeom prst="rect">
            <a:avLst/>
          </a:prstGeom>
          <a:noFill/>
        </p:spPr>
        <p:txBody>
          <a:bodyPr wrap="square">
            <a:spAutoFit/>
          </a:bodyPr>
          <a:lstStyle/>
          <a:p>
            <a:pPr marL="342900" indent="-342900">
              <a:buFont typeface="Arial" panose="020B0604020202020204" pitchFamily="34" charset="0"/>
              <a:buChar char="•"/>
            </a:pPr>
            <a:r>
              <a:rPr lang="en-US" sz="2400" dirty="0"/>
              <a:t>A </a:t>
            </a:r>
            <a:r>
              <a:rPr lang="en-US" sz="2400" b="1" dirty="0"/>
              <a:t>database schema</a:t>
            </a:r>
            <a:r>
              <a:rPr lang="en-US" sz="2400" dirty="0"/>
              <a:t> is the blueprint or structure of a database. </a:t>
            </a:r>
            <a:endParaRPr lang="en-IN" sz="2400" dirty="0"/>
          </a:p>
        </p:txBody>
      </p:sp>
      <p:sp>
        <p:nvSpPr>
          <p:cNvPr id="12" name="TextBox 11">
            <a:extLst>
              <a:ext uri="{FF2B5EF4-FFF2-40B4-BE49-F238E27FC236}">
                <a16:creationId xmlns:a16="http://schemas.microsoft.com/office/drawing/2014/main" id="{2B4A73A7-7188-D46C-8DC6-B5E4A9B9360D}"/>
              </a:ext>
            </a:extLst>
          </p:cNvPr>
          <p:cNvSpPr txBox="1"/>
          <p:nvPr/>
        </p:nvSpPr>
        <p:spPr>
          <a:xfrm>
            <a:off x="551543" y="1729130"/>
            <a:ext cx="6807200" cy="461665"/>
          </a:xfrm>
          <a:prstGeom prst="rect">
            <a:avLst/>
          </a:prstGeom>
          <a:noFill/>
        </p:spPr>
        <p:txBody>
          <a:bodyPr wrap="square">
            <a:spAutoFit/>
          </a:bodyPr>
          <a:lstStyle/>
          <a:p>
            <a:pPr marL="342900" indent="-342900">
              <a:buFont typeface="Arial" panose="020B0604020202020204" pitchFamily="34" charset="0"/>
              <a:buChar char="•"/>
            </a:pPr>
            <a:r>
              <a:rPr lang="en-IN" sz="2400" b="1" dirty="0"/>
              <a:t>Database Schema</a:t>
            </a:r>
            <a:r>
              <a:rPr lang="en-IN" sz="2000" dirty="0"/>
              <a:t> </a:t>
            </a:r>
            <a:r>
              <a:rPr lang="en-IN" sz="2400" dirty="0"/>
              <a:t>in Software Development:</a:t>
            </a:r>
            <a:endParaRPr lang="en-IN" sz="2000" dirty="0"/>
          </a:p>
        </p:txBody>
      </p:sp>
      <p:sp>
        <p:nvSpPr>
          <p:cNvPr id="13" name="TextBox 12">
            <a:extLst>
              <a:ext uri="{FF2B5EF4-FFF2-40B4-BE49-F238E27FC236}">
                <a16:creationId xmlns:a16="http://schemas.microsoft.com/office/drawing/2014/main" id="{AA0A7483-AD8C-9A05-E1ED-305A11DB72B5}"/>
              </a:ext>
            </a:extLst>
          </p:cNvPr>
          <p:cNvSpPr txBox="1"/>
          <p:nvPr/>
        </p:nvSpPr>
        <p:spPr>
          <a:xfrm>
            <a:off x="1008743" y="2543758"/>
            <a:ext cx="4078514" cy="1015663"/>
          </a:xfrm>
          <a:prstGeom prst="rect">
            <a:avLst/>
          </a:prstGeom>
          <a:noFill/>
        </p:spPr>
        <p:txBody>
          <a:bodyPr wrap="square" rtlCol="0">
            <a:spAutoFit/>
          </a:bodyPr>
          <a:lstStyle/>
          <a:p>
            <a:pPr marL="342900" indent="-342900">
              <a:buFont typeface="+mj-lt"/>
              <a:buAutoNum type="arabicPeriod"/>
            </a:pPr>
            <a:r>
              <a:rPr lang="en-IN" sz="2000" b="1" dirty="0"/>
              <a:t>Organizing Data</a:t>
            </a:r>
          </a:p>
          <a:p>
            <a:pPr marL="342900" indent="-342900">
              <a:buFont typeface="+mj-lt"/>
              <a:buAutoNum type="arabicPeriod"/>
            </a:pPr>
            <a:r>
              <a:rPr lang="en-IN" sz="2000" b="1" dirty="0"/>
              <a:t>Data Integrity</a:t>
            </a:r>
          </a:p>
          <a:p>
            <a:pPr marL="342900" indent="-342900">
              <a:buFont typeface="+mj-lt"/>
              <a:buAutoNum type="arabicPeriod"/>
            </a:pPr>
            <a:r>
              <a:rPr lang="en-IN" sz="2000" b="1" dirty="0"/>
              <a:t>Data Security</a:t>
            </a:r>
          </a:p>
        </p:txBody>
      </p:sp>
      <p:sp>
        <p:nvSpPr>
          <p:cNvPr id="16" name="TextBox 15">
            <a:extLst>
              <a:ext uri="{FF2B5EF4-FFF2-40B4-BE49-F238E27FC236}">
                <a16:creationId xmlns:a16="http://schemas.microsoft.com/office/drawing/2014/main" id="{87745C61-181B-E491-77FC-3440A859C3A9}"/>
              </a:ext>
            </a:extLst>
          </p:cNvPr>
          <p:cNvSpPr txBox="1"/>
          <p:nvPr/>
        </p:nvSpPr>
        <p:spPr>
          <a:xfrm>
            <a:off x="551543" y="4068988"/>
            <a:ext cx="4992914" cy="461665"/>
          </a:xfrm>
          <a:prstGeom prst="rect">
            <a:avLst/>
          </a:prstGeom>
          <a:noFill/>
        </p:spPr>
        <p:txBody>
          <a:bodyPr wrap="square" rtlCol="0">
            <a:spAutoFit/>
          </a:bodyPr>
          <a:lstStyle/>
          <a:p>
            <a:pPr marL="285750" indent="-285750">
              <a:buFont typeface="Arial" panose="020B0604020202020204" pitchFamily="34" charset="0"/>
              <a:buChar char="•"/>
            </a:pPr>
            <a:r>
              <a:rPr lang="en-IN" sz="2400" b="1" dirty="0"/>
              <a:t>MongoDB (NoSQL):</a:t>
            </a:r>
          </a:p>
        </p:txBody>
      </p:sp>
      <p:sp>
        <p:nvSpPr>
          <p:cNvPr id="17" name="TextBox 16">
            <a:extLst>
              <a:ext uri="{FF2B5EF4-FFF2-40B4-BE49-F238E27FC236}">
                <a16:creationId xmlns:a16="http://schemas.microsoft.com/office/drawing/2014/main" id="{5BE3B9DD-F3A7-6E2D-0A93-02B6BE0B6A2D}"/>
              </a:ext>
            </a:extLst>
          </p:cNvPr>
          <p:cNvSpPr txBox="1"/>
          <p:nvPr/>
        </p:nvSpPr>
        <p:spPr>
          <a:xfrm>
            <a:off x="420914" y="4909591"/>
            <a:ext cx="7622316" cy="1785104"/>
          </a:xfrm>
          <a:prstGeom prst="rect">
            <a:avLst/>
          </a:prstGeom>
          <a:noFill/>
        </p:spPr>
        <p:txBody>
          <a:bodyPr wrap="square" rtlCol="0">
            <a:spAutoFit/>
          </a:bodyPr>
          <a:lstStyle/>
          <a:p>
            <a:pPr marL="342900" indent="-342900">
              <a:buFont typeface="+mj-lt"/>
              <a:buAutoNum type="arabicPeriod"/>
            </a:pPr>
            <a:r>
              <a:rPr lang="en-US" sz="2200" dirty="0"/>
              <a:t>Uses a flexible, document-oriented model where data is stored in </a:t>
            </a:r>
            <a:r>
              <a:rPr lang="en-US" sz="2200" b="1" dirty="0"/>
              <a:t>JSON-like documents</a:t>
            </a:r>
            <a:r>
              <a:rPr lang="en-US" sz="2200" dirty="0"/>
              <a:t> (BSON).</a:t>
            </a:r>
          </a:p>
          <a:p>
            <a:pPr marL="342900" indent="-342900">
              <a:buFont typeface="+mj-lt"/>
              <a:buAutoNum type="arabicPeriod"/>
            </a:pPr>
            <a:r>
              <a:rPr lang="en-US" sz="2200" dirty="0"/>
              <a:t>Ideal for </a:t>
            </a:r>
            <a:r>
              <a:rPr lang="en-US" sz="2200" b="1" dirty="0"/>
              <a:t>unstructured or semi-structured data</a:t>
            </a:r>
            <a:r>
              <a:rPr lang="en-US" sz="2200" dirty="0"/>
              <a:t> where schemas may evolve frequently.</a:t>
            </a:r>
          </a:p>
          <a:p>
            <a:pPr marL="342900" indent="-342900">
              <a:buFont typeface="+mj-lt"/>
              <a:buAutoNum type="arabicPeriod"/>
            </a:pPr>
            <a:r>
              <a:rPr lang="en-US" sz="2200" dirty="0"/>
              <a:t>You need high scalability for massive datasets.</a:t>
            </a:r>
            <a:endParaRPr lang="en-IN" sz="2200" dirty="0"/>
          </a:p>
        </p:txBody>
      </p:sp>
      <p:pic>
        <p:nvPicPr>
          <p:cNvPr id="21" name="Picture Placeholder 20">
            <a:extLst>
              <a:ext uri="{FF2B5EF4-FFF2-40B4-BE49-F238E27FC236}">
                <a16:creationId xmlns:a16="http://schemas.microsoft.com/office/drawing/2014/main" id="{B6863014-7401-B6E1-355C-D566BF827CCB}"/>
              </a:ext>
            </a:extLst>
          </p:cNvPr>
          <p:cNvPicPr>
            <a:picLocks noGrp="1" noChangeAspect="1"/>
          </p:cNvPicPr>
          <p:nvPr>
            <p:ph type="pic" sz="quarter" idx="11"/>
          </p:nvPr>
        </p:nvPicPr>
        <p:blipFill>
          <a:blip r:embed="rId3"/>
          <a:srcRect l="4676" r="4676"/>
          <a:stretch>
            <a:fillRect/>
          </a:stretch>
        </p:blipFill>
        <p:spPr>
          <a:xfrm>
            <a:off x="7844973" y="422895"/>
            <a:ext cx="4347027" cy="6447220"/>
          </a:xfrm>
        </p:spPr>
      </p:pic>
    </p:spTree>
    <p:extLst>
      <p:ext uri="{BB962C8B-B14F-4D97-AF65-F5344CB8AC3E}">
        <p14:creationId xmlns:p14="http://schemas.microsoft.com/office/powerpoint/2010/main" val="17459308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3F64C-B79D-40F0-B801-B07E6487FFD2}"/>
              </a:ext>
            </a:extLst>
          </p:cNvPr>
          <p:cNvSpPr>
            <a:spLocks noGrp="1"/>
          </p:cNvSpPr>
          <p:nvPr>
            <p:ph type="title"/>
          </p:nvPr>
        </p:nvSpPr>
        <p:spPr>
          <a:xfrm>
            <a:off x="1096952" y="274569"/>
            <a:ext cx="4287010" cy="2600325"/>
          </a:xfrm>
        </p:spPr>
        <p:txBody>
          <a:bodyPr/>
          <a:lstStyle/>
          <a:p>
            <a:r>
              <a:rPr lang="en-IN" dirty="0">
                <a:solidFill>
                  <a:schemeClr val="tx1"/>
                </a:solidFill>
                <a:latin typeface="Arial" panose="020B0604020202020204" pitchFamily="34" charset="0"/>
                <a:cs typeface="Arial" panose="020B0604020202020204" pitchFamily="34" charset="0"/>
              </a:rPr>
              <a:t>Backend Development</a:t>
            </a:r>
          </a:p>
        </p:txBody>
      </p:sp>
      <p:sp>
        <p:nvSpPr>
          <p:cNvPr id="3" name="Content Placeholder 2">
            <a:extLst>
              <a:ext uri="{FF2B5EF4-FFF2-40B4-BE49-F238E27FC236}">
                <a16:creationId xmlns:a16="http://schemas.microsoft.com/office/drawing/2014/main" id="{56BCC62F-7517-410F-9725-6ED1A68C7991}"/>
              </a:ext>
            </a:extLst>
          </p:cNvPr>
          <p:cNvSpPr>
            <a:spLocks noGrp="1"/>
          </p:cNvSpPr>
          <p:nvPr>
            <p:ph idx="1"/>
          </p:nvPr>
        </p:nvSpPr>
        <p:spPr>
          <a:xfrm>
            <a:off x="725864" y="3563653"/>
            <a:ext cx="6035040" cy="2926784"/>
          </a:xfrm>
        </p:spPr>
        <p:txBody>
          <a:bodyPr>
            <a:normAutofit/>
          </a:bodyPr>
          <a:lstStyle/>
          <a:p>
            <a:pPr marL="457200" indent="-457200">
              <a:lnSpc>
                <a:spcPct val="120000"/>
              </a:lnSpc>
              <a:buFont typeface="Arial" panose="020B0604020202020204" pitchFamily="34" charset="0"/>
              <a:buChar char="•"/>
            </a:pPr>
            <a:r>
              <a:rPr lang="en-IN" sz="1600" b="1" dirty="0">
                <a:solidFill>
                  <a:schemeClr val="tx1"/>
                </a:solidFill>
              </a:rPr>
              <a:t>Technologies Used: </a:t>
            </a:r>
            <a:r>
              <a:rPr lang="en-IN" sz="1600" dirty="0">
                <a:solidFill>
                  <a:schemeClr val="tx1"/>
                </a:solidFill>
              </a:rPr>
              <a:t>Node.js, Express.js, MongoDB, JWT (for authentication),Html(Hypertext Markup Language). </a:t>
            </a:r>
          </a:p>
          <a:p>
            <a:pPr marL="457200" indent="-457200">
              <a:lnSpc>
                <a:spcPct val="120000"/>
              </a:lnSpc>
              <a:buFont typeface="Arial" panose="020B0604020202020204" pitchFamily="34" charset="0"/>
              <a:buChar char="•"/>
            </a:pPr>
            <a:r>
              <a:rPr lang="en-IN" sz="1600" b="1" dirty="0">
                <a:solidFill>
                  <a:schemeClr val="tx1"/>
                </a:solidFill>
              </a:rPr>
              <a:t>API Development: </a:t>
            </a:r>
            <a:r>
              <a:rPr lang="en-IN" sz="1600" dirty="0">
                <a:solidFill>
                  <a:schemeClr val="tx1"/>
                </a:solidFill>
              </a:rPr>
              <a:t>RESTful APIs for managing users, and resumes. </a:t>
            </a:r>
          </a:p>
          <a:p>
            <a:pPr marL="457200" indent="-457200">
              <a:lnSpc>
                <a:spcPct val="120000"/>
              </a:lnSpc>
              <a:buFont typeface="Arial" panose="020B0604020202020204" pitchFamily="34" charset="0"/>
              <a:buChar char="•"/>
            </a:pPr>
            <a:r>
              <a:rPr lang="en-IN" sz="1600" b="1" dirty="0">
                <a:solidFill>
                  <a:schemeClr val="tx1"/>
                </a:solidFill>
              </a:rPr>
              <a:t>Database Management: </a:t>
            </a:r>
            <a:r>
              <a:rPr lang="en-IN" sz="1600" dirty="0">
                <a:solidFill>
                  <a:schemeClr val="tx1"/>
                </a:solidFill>
              </a:rPr>
              <a:t>CRUD operations for user and job data. </a:t>
            </a:r>
          </a:p>
          <a:p>
            <a:pPr marL="457200" indent="-457200">
              <a:lnSpc>
                <a:spcPct val="120000"/>
              </a:lnSpc>
              <a:buFont typeface="Arial" panose="020B0604020202020204" pitchFamily="34" charset="0"/>
              <a:buChar char="•"/>
            </a:pPr>
            <a:r>
              <a:rPr lang="en-IN" sz="1600" b="1" dirty="0">
                <a:solidFill>
                  <a:schemeClr val="tx1"/>
                </a:solidFill>
              </a:rPr>
              <a:t>Email Integration: </a:t>
            </a:r>
            <a:r>
              <a:rPr lang="en-IN" sz="1600" dirty="0">
                <a:solidFill>
                  <a:schemeClr val="tx1"/>
                </a:solidFill>
              </a:rPr>
              <a:t>Automated notifications for user actions (e.g., registration). </a:t>
            </a:r>
          </a:p>
          <a:p>
            <a:pPr marL="457200" indent="-457200">
              <a:lnSpc>
                <a:spcPct val="120000"/>
              </a:lnSpc>
              <a:buFont typeface="Arial" panose="020B0604020202020204" pitchFamily="34" charset="0"/>
              <a:buChar char="•"/>
            </a:pPr>
            <a:r>
              <a:rPr lang="en-IN" sz="1600" b="1" dirty="0">
                <a:solidFill>
                  <a:schemeClr val="tx1"/>
                </a:solidFill>
              </a:rPr>
              <a:t>Payment Simulation: </a:t>
            </a:r>
            <a:r>
              <a:rPr lang="en-IN" sz="1600" dirty="0">
                <a:solidFill>
                  <a:schemeClr val="tx1"/>
                </a:solidFill>
              </a:rPr>
              <a:t>Frontend alert confirms payment for recruiter plans.</a:t>
            </a:r>
          </a:p>
        </p:txBody>
      </p:sp>
      <p:pic>
        <p:nvPicPr>
          <p:cNvPr id="8" name="Picture 7">
            <a:extLst>
              <a:ext uri="{FF2B5EF4-FFF2-40B4-BE49-F238E27FC236}">
                <a16:creationId xmlns:a16="http://schemas.microsoft.com/office/drawing/2014/main" id="{D2D9BFD7-0895-4491-BD5B-A1D947BB449A}"/>
              </a:ext>
            </a:extLst>
          </p:cNvPr>
          <p:cNvPicPr>
            <a:picLocks noChangeAspect="1"/>
          </p:cNvPicPr>
          <p:nvPr/>
        </p:nvPicPr>
        <p:blipFill>
          <a:blip r:embed="rId2"/>
          <a:stretch>
            <a:fillRect/>
          </a:stretch>
        </p:blipFill>
        <p:spPr>
          <a:xfrm>
            <a:off x="5242560" y="502215"/>
            <a:ext cx="6939280" cy="2926785"/>
          </a:xfrm>
          <a:prstGeom prst="rect">
            <a:avLst/>
          </a:prstGeom>
        </p:spPr>
      </p:pic>
      <p:pic>
        <p:nvPicPr>
          <p:cNvPr id="9" name="Picture 8">
            <a:extLst>
              <a:ext uri="{FF2B5EF4-FFF2-40B4-BE49-F238E27FC236}">
                <a16:creationId xmlns:a16="http://schemas.microsoft.com/office/drawing/2014/main" id="{20BF3569-F1F5-4AB7-98A8-9D9A01CD9D0E}"/>
              </a:ext>
            </a:extLst>
          </p:cNvPr>
          <p:cNvPicPr>
            <a:picLocks noChangeAspect="1"/>
          </p:cNvPicPr>
          <p:nvPr/>
        </p:nvPicPr>
        <p:blipFill>
          <a:blip r:embed="rId3"/>
          <a:stretch>
            <a:fillRect/>
          </a:stretch>
        </p:blipFill>
        <p:spPr>
          <a:xfrm>
            <a:off x="7680960" y="3429000"/>
            <a:ext cx="4287010" cy="3429000"/>
          </a:xfrm>
          <a:prstGeom prst="rect">
            <a:avLst/>
          </a:prstGeom>
        </p:spPr>
      </p:pic>
    </p:spTree>
    <p:extLst>
      <p:ext uri="{BB962C8B-B14F-4D97-AF65-F5344CB8AC3E}">
        <p14:creationId xmlns:p14="http://schemas.microsoft.com/office/powerpoint/2010/main" val="25441898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A9804-6211-41B2-9D71-F6BE648EA1A3}"/>
              </a:ext>
            </a:extLst>
          </p:cNvPr>
          <p:cNvSpPr>
            <a:spLocks noGrp="1"/>
          </p:cNvSpPr>
          <p:nvPr>
            <p:ph type="title"/>
          </p:nvPr>
        </p:nvSpPr>
        <p:spPr>
          <a:xfrm>
            <a:off x="804526" y="-351303"/>
            <a:ext cx="6736916" cy="2495028"/>
          </a:xfrm>
        </p:spPr>
        <p:txBody>
          <a:bodyPr/>
          <a:lstStyle/>
          <a:p>
            <a:r>
              <a:rPr lang="en-IN" dirty="0">
                <a:solidFill>
                  <a:schemeClr val="tx1"/>
                </a:solidFill>
                <a:latin typeface="Arial" panose="020B0604020202020204" pitchFamily="34" charset="0"/>
                <a:cs typeface="Arial" panose="020B0604020202020204" pitchFamily="34" charset="0"/>
              </a:rPr>
              <a:t>Testing  and  Quality Assurance</a:t>
            </a:r>
          </a:p>
        </p:txBody>
      </p:sp>
      <p:sp>
        <p:nvSpPr>
          <p:cNvPr id="5" name="Rectangle 1">
            <a:extLst>
              <a:ext uri="{FF2B5EF4-FFF2-40B4-BE49-F238E27FC236}">
                <a16:creationId xmlns:a16="http://schemas.microsoft.com/office/drawing/2014/main" id="{43AB4196-BE9E-4B60-8A72-9018155A19A4}"/>
              </a:ext>
            </a:extLst>
          </p:cNvPr>
          <p:cNvSpPr>
            <a:spLocks noGrp="1" noChangeArrowheads="1"/>
          </p:cNvSpPr>
          <p:nvPr>
            <p:ph idx="1"/>
          </p:nvPr>
        </p:nvSpPr>
        <p:spPr bwMode="auto">
          <a:xfrm>
            <a:off x="804526" y="2635983"/>
            <a:ext cx="5994400" cy="3385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Sabon Next LT (Body)"/>
              </a:rPr>
              <a:t>Functional Testing</a:t>
            </a:r>
            <a:r>
              <a:rPr kumimoji="0" lang="en-US" altLang="en-US" sz="1600" b="0" i="0" u="none" strike="noStrike" cap="none" normalizeH="0" baseline="0" dirty="0">
                <a:ln>
                  <a:noFill/>
                </a:ln>
                <a:solidFill>
                  <a:schemeClr val="tx1"/>
                </a:solidFill>
                <a:effectLst/>
                <a:latin typeface="Sabon Next LT (Body)"/>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Sabon Next LT (Body)"/>
              </a:rPr>
              <a:t>Verified job search, resume builder, and payment simulation.</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Sabon Next LT (Body)"/>
              </a:rPr>
              <a:t>API Testing</a:t>
            </a:r>
            <a:r>
              <a:rPr kumimoji="0" lang="en-US" altLang="en-US" sz="1600" b="0" i="0" u="none" strike="noStrike" cap="none" normalizeH="0" baseline="0" dirty="0">
                <a:ln>
                  <a:noFill/>
                </a:ln>
                <a:solidFill>
                  <a:schemeClr val="tx1"/>
                </a:solidFill>
                <a:effectLst/>
                <a:latin typeface="Sabon Next LT (Body)"/>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Sabon Next LT (Body)"/>
              </a:rPr>
              <a:t>Ensured proper request-response cycles using tools like Postman.</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Sabon Next LT (Body)"/>
              </a:rPr>
              <a:t>Database Testing</a:t>
            </a:r>
            <a:r>
              <a:rPr kumimoji="0" lang="en-US" altLang="en-US" sz="1600" b="0" i="0" u="none" strike="noStrike" cap="none" normalizeH="0" baseline="0" dirty="0">
                <a:ln>
                  <a:noFill/>
                </a:ln>
                <a:solidFill>
                  <a:schemeClr val="tx1"/>
                </a:solidFill>
                <a:effectLst/>
                <a:latin typeface="Sabon Next LT (Body)"/>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Sabon Next LT (Body)"/>
              </a:rPr>
              <a:t>Checked CRUD operations for consistency.</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Sabon Next LT (Body)"/>
              </a:rPr>
              <a:t>User Authentication Testing</a:t>
            </a:r>
            <a:r>
              <a:rPr kumimoji="0" lang="en-US" altLang="en-US" sz="1600" b="0" i="0" u="none" strike="noStrike" cap="none" normalizeH="0" baseline="0" dirty="0">
                <a:ln>
                  <a:noFill/>
                </a:ln>
                <a:solidFill>
                  <a:schemeClr val="tx1"/>
                </a:solidFill>
                <a:effectLst/>
                <a:latin typeface="Sabon Next LT (Body)"/>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Sabon Next LT (Body)"/>
              </a:rPr>
              <a:t>Tested secure login and registration flow.</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Sabon Next LT (Body)"/>
              </a:rPr>
              <a:t>Load and Error Testing</a:t>
            </a:r>
            <a:r>
              <a:rPr kumimoji="0" lang="en-US" altLang="en-US" sz="1600" b="0" i="0" u="none" strike="noStrike" cap="none" normalizeH="0" baseline="0" dirty="0">
                <a:ln>
                  <a:noFill/>
                </a:ln>
                <a:solidFill>
                  <a:schemeClr val="tx1"/>
                </a:solidFill>
                <a:effectLst/>
                <a:latin typeface="Sabon Next LT (Body)"/>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Sabon Next LT (Body)"/>
              </a:rPr>
              <a:t>Simulated multiple users and handled invalid inputs</a:t>
            </a:r>
            <a:r>
              <a:rPr kumimoji="0" lang="en-US" altLang="en-US" sz="2000" b="0" i="0" u="none" strike="noStrike" cap="none" normalizeH="0" baseline="0" dirty="0">
                <a:ln>
                  <a:noFill/>
                </a:ln>
                <a:solidFill>
                  <a:schemeClr val="tx1"/>
                </a:solidFill>
                <a:effectLst/>
                <a:latin typeface="Sabon Next LT (Body)"/>
              </a:rPr>
              <a:t>.</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Sabon Next LT (Body)"/>
              </a:rPr>
              <a:t>Email Integration: </a:t>
            </a:r>
          </a:p>
          <a:p>
            <a:pPr marR="0" lvl="0" algn="l" defTabSz="914400" rtl="0" eaLnBrk="0" fontAlgn="base" latinLnBrk="0" hangingPunct="0">
              <a:lnSpc>
                <a:spcPct val="100000"/>
              </a:lnSpc>
              <a:spcBef>
                <a:spcPct val="0"/>
              </a:spcBef>
              <a:spcAft>
                <a:spcPct val="0"/>
              </a:spcAft>
              <a:buClrTx/>
              <a:buSzTx/>
              <a:tabLst/>
            </a:pPr>
            <a:r>
              <a:rPr kumimoji="0" lang="en-US" altLang="en-US" sz="1600" i="0" u="none" strike="noStrike" cap="none" normalizeH="0" baseline="0" dirty="0">
                <a:ln>
                  <a:noFill/>
                </a:ln>
                <a:solidFill>
                  <a:schemeClr val="tx1"/>
                </a:solidFill>
                <a:effectLst/>
                <a:latin typeface="Sabon Next LT (Body)"/>
              </a:rPr>
              <a:t>Email system sends automated responses.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71FD1B04-D81A-4B32-B9B2-8E4B247103E3}"/>
              </a:ext>
            </a:extLst>
          </p:cNvPr>
          <p:cNvPicPr>
            <a:picLocks noChangeAspect="1"/>
          </p:cNvPicPr>
          <p:nvPr/>
        </p:nvPicPr>
        <p:blipFill>
          <a:blip r:embed="rId2"/>
          <a:stretch>
            <a:fillRect/>
          </a:stretch>
        </p:blipFill>
        <p:spPr>
          <a:xfrm>
            <a:off x="7701280" y="425848"/>
            <a:ext cx="4053840" cy="5253592"/>
          </a:xfrm>
          <a:prstGeom prst="rect">
            <a:avLst/>
          </a:prstGeom>
        </p:spPr>
      </p:pic>
      <p:pic>
        <p:nvPicPr>
          <p:cNvPr id="9" name="Picture 8">
            <a:extLst>
              <a:ext uri="{FF2B5EF4-FFF2-40B4-BE49-F238E27FC236}">
                <a16:creationId xmlns:a16="http://schemas.microsoft.com/office/drawing/2014/main" id="{A4E5D3F3-D564-4AEA-ABC0-AFDB4557795B}"/>
              </a:ext>
            </a:extLst>
          </p:cNvPr>
          <p:cNvPicPr>
            <a:picLocks noChangeAspect="1"/>
          </p:cNvPicPr>
          <p:nvPr/>
        </p:nvPicPr>
        <p:blipFill>
          <a:blip r:embed="rId3"/>
          <a:stretch>
            <a:fillRect/>
          </a:stretch>
        </p:blipFill>
        <p:spPr>
          <a:xfrm>
            <a:off x="7680960" y="5679440"/>
            <a:ext cx="3965667" cy="1115446"/>
          </a:xfrm>
          <a:prstGeom prst="rect">
            <a:avLst/>
          </a:prstGeom>
        </p:spPr>
      </p:pic>
    </p:spTree>
    <p:extLst>
      <p:ext uri="{BB962C8B-B14F-4D97-AF65-F5344CB8AC3E}">
        <p14:creationId xmlns:p14="http://schemas.microsoft.com/office/powerpoint/2010/main" val="2780305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1072-4A77-DB4D-DF41-58EADB7DA94E}"/>
              </a:ext>
            </a:extLst>
          </p:cNvPr>
          <p:cNvSpPr>
            <a:spLocks noGrp="1"/>
          </p:cNvSpPr>
          <p:nvPr>
            <p:ph type="title"/>
          </p:nvPr>
        </p:nvSpPr>
        <p:spPr>
          <a:xfrm>
            <a:off x="1026795" y="-72736"/>
            <a:ext cx="6583680" cy="1531357"/>
          </a:xfrm>
        </p:spPr>
        <p:txBody>
          <a:bodyPr/>
          <a:lstStyle/>
          <a:p>
            <a:r>
              <a:rPr lang="en-US" dirty="0">
                <a:solidFill>
                  <a:schemeClr val="tx1"/>
                </a:solidFill>
                <a:latin typeface="+mn-lt"/>
              </a:rPr>
              <a:t>Introduction</a:t>
            </a:r>
          </a:p>
        </p:txBody>
      </p:sp>
      <p:sp>
        <p:nvSpPr>
          <p:cNvPr id="3" name="Content Placeholder 2">
            <a:extLst>
              <a:ext uri="{FF2B5EF4-FFF2-40B4-BE49-F238E27FC236}">
                <a16:creationId xmlns:a16="http://schemas.microsoft.com/office/drawing/2014/main" id="{D4D22962-3C7F-E480-5C35-7F4860A098E1}"/>
              </a:ext>
            </a:extLst>
          </p:cNvPr>
          <p:cNvSpPr>
            <a:spLocks noGrp="1"/>
          </p:cNvSpPr>
          <p:nvPr>
            <p:ph idx="1"/>
          </p:nvPr>
        </p:nvSpPr>
        <p:spPr>
          <a:xfrm>
            <a:off x="287979" y="2176557"/>
            <a:ext cx="6583680" cy="3207344"/>
          </a:xfrm>
        </p:spPr>
        <p:txBody>
          <a:bodyPr/>
          <a:lstStyle/>
          <a:p>
            <a:pPr marR="0" lvl="0" algn="just" defTabSz="457200" rtl="0" eaLnBrk="1" fontAlgn="auto" latinLnBrk="0" hangingPunct="1">
              <a:lnSpc>
                <a:spcPct val="100000"/>
              </a:lnSpc>
              <a:spcBef>
                <a:spcPts val="1000"/>
              </a:spcBef>
              <a:spcAft>
                <a:spcPts val="0"/>
              </a:spcAft>
              <a:buClr>
                <a:srgbClr val="90C226"/>
              </a:buClr>
              <a:buSzPct val="80000"/>
              <a:tabLst/>
              <a:defRPr/>
            </a:pPr>
            <a:r>
              <a:rPr lang="en-US" sz="2400" dirty="0">
                <a:solidFill>
                  <a:schemeClr val="tx1"/>
                </a:solidFill>
              </a:rPr>
              <a:t>This project, </a:t>
            </a:r>
            <a:r>
              <a:rPr lang="en-US" sz="2400" b="1" dirty="0">
                <a:solidFill>
                  <a:schemeClr val="tx1"/>
                </a:solidFill>
              </a:rPr>
              <a:t>'Job Portal With Resume building,'</a:t>
            </a:r>
            <a:r>
              <a:rPr lang="en-US" sz="2400" dirty="0">
                <a:solidFill>
                  <a:schemeClr val="tx1"/>
                </a:solidFill>
              </a:rPr>
              <a:t> is designed to transform the way job seekers connect with employers. By simplifying the application process and providing advanced management tools for recruiters, it creates an efficient, user-friendly platform to bridge the gap between talent and opportunity.</a:t>
            </a:r>
            <a:endParaRPr kumimoji="0" lang="en-IN" sz="2400"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Trebuchet MS" panose="020B0603020202020204"/>
              <a:ea typeface="+mn-ea"/>
              <a:cs typeface="+mn-cs"/>
            </a:endParaRPr>
          </a:p>
        </p:txBody>
      </p:sp>
      <p:sp>
        <p:nvSpPr>
          <p:cNvPr id="4" name="Slide Number Placeholder 3">
            <a:extLst>
              <a:ext uri="{FF2B5EF4-FFF2-40B4-BE49-F238E27FC236}">
                <a16:creationId xmlns:a16="http://schemas.microsoft.com/office/drawing/2014/main" id="{18D5CFA2-4E67-F157-5FFD-A246307D41F7}"/>
              </a:ext>
            </a:extLst>
          </p:cNvPr>
          <p:cNvSpPr>
            <a:spLocks noGrp="1"/>
          </p:cNvSpPr>
          <p:nvPr>
            <p:ph type="sldNum" sz="quarter" idx="10"/>
          </p:nvPr>
        </p:nvSpPr>
        <p:spPr>
          <a:xfrm>
            <a:off x="10358437" y="457199"/>
            <a:ext cx="1067589" cy="471489"/>
          </a:xfrm>
        </p:spPr>
        <p:txBody>
          <a:bodyPr/>
          <a:lstStyle/>
          <a:p>
            <a:fld id="{48F63A3B-78C7-47BE-AE5E-E10140E04643}" type="slidenum">
              <a:rPr lang="en-US" smtClean="0"/>
              <a:pPr/>
              <a:t>2</a:t>
            </a:fld>
            <a:endParaRPr lang="en-US" dirty="0"/>
          </a:p>
        </p:txBody>
      </p:sp>
      <p:pic>
        <p:nvPicPr>
          <p:cNvPr id="5" name="Picture 4">
            <a:extLst>
              <a:ext uri="{FF2B5EF4-FFF2-40B4-BE49-F238E27FC236}">
                <a16:creationId xmlns:a16="http://schemas.microsoft.com/office/drawing/2014/main" id="{F83CFF17-A219-4F27-AA77-206104B3E9E7}"/>
              </a:ext>
            </a:extLst>
          </p:cNvPr>
          <p:cNvPicPr>
            <a:picLocks noChangeAspect="1"/>
          </p:cNvPicPr>
          <p:nvPr/>
        </p:nvPicPr>
        <p:blipFill>
          <a:blip r:embed="rId3"/>
          <a:stretch>
            <a:fillRect/>
          </a:stretch>
        </p:blipFill>
        <p:spPr>
          <a:xfrm>
            <a:off x="7162800" y="0"/>
            <a:ext cx="5029199" cy="6857999"/>
          </a:xfrm>
          <a:prstGeom prst="rect">
            <a:avLst/>
          </a:prstGeom>
        </p:spPr>
      </p:pic>
    </p:spTree>
    <p:extLst>
      <p:ext uri="{BB962C8B-B14F-4D97-AF65-F5344CB8AC3E}">
        <p14:creationId xmlns:p14="http://schemas.microsoft.com/office/powerpoint/2010/main" val="39132197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FF01D-1B27-472F-A5BA-8E6BD7751F14}"/>
              </a:ext>
            </a:extLst>
          </p:cNvPr>
          <p:cNvSpPr>
            <a:spLocks noGrp="1"/>
          </p:cNvSpPr>
          <p:nvPr>
            <p:ph type="title"/>
          </p:nvPr>
        </p:nvSpPr>
        <p:spPr>
          <a:xfrm>
            <a:off x="2057446" y="163009"/>
            <a:ext cx="4270342" cy="1531357"/>
          </a:xfrm>
        </p:spPr>
        <p:txBody>
          <a:bodyPr/>
          <a:lstStyle/>
          <a:p>
            <a:r>
              <a:rPr lang="en-IN" dirty="0">
                <a:solidFill>
                  <a:schemeClr val="tx1"/>
                </a:solidFill>
                <a:latin typeface="Arial" panose="020B0604020202020204" pitchFamily="34" charset="0"/>
                <a:cs typeface="Arial" panose="020B0604020202020204" pitchFamily="34" charset="0"/>
              </a:rPr>
              <a:t>Conclusion</a:t>
            </a:r>
          </a:p>
        </p:txBody>
      </p:sp>
      <p:sp>
        <p:nvSpPr>
          <p:cNvPr id="3" name="Content Placeholder 2">
            <a:extLst>
              <a:ext uri="{FF2B5EF4-FFF2-40B4-BE49-F238E27FC236}">
                <a16:creationId xmlns:a16="http://schemas.microsoft.com/office/drawing/2014/main" id="{8D15FF63-C971-4CD5-A98A-B0345E2A0954}"/>
              </a:ext>
            </a:extLst>
          </p:cNvPr>
          <p:cNvSpPr>
            <a:spLocks noGrp="1"/>
          </p:cNvSpPr>
          <p:nvPr>
            <p:ph idx="1"/>
          </p:nvPr>
        </p:nvSpPr>
        <p:spPr>
          <a:xfrm>
            <a:off x="659876" y="2089922"/>
            <a:ext cx="6583680" cy="3207344"/>
          </a:xfrm>
        </p:spPr>
        <p:txBody>
          <a:bodyPr>
            <a:normAutofit fontScale="92500" lnSpcReduction="20000"/>
          </a:bodyPr>
          <a:lstStyle/>
          <a:p>
            <a:r>
              <a:rPr lang="en-US" dirty="0">
                <a:solidFill>
                  <a:schemeClr val="tx1"/>
                </a:solidFill>
              </a:rPr>
              <a:t>The Job Portal System streamlines job searching and recruitment with advanced features like job search, resume building, and email notifications. Future enhancements, including AI tools and admin panels, ensure continuous improvement. This platform is a step toward revolutionizing the hiring process for all users.</a:t>
            </a:r>
            <a:endParaRPr lang="en-IN" dirty="0">
              <a:solidFill>
                <a:schemeClr val="tx1"/>
              </a:solidFill>
            </a:endParaRPr>
          </a:p>
        </p:txBody>
      </p:sp>
      <p:sp>
        <p:nvSpPr>
          <p:cNvPr id="4" name="Slide Number Placeholder 3">
            <a:extLst>
              <a:ext uri="{FF2B5EF4-FFF2-40B4-BE49-F238E27FC236}">
                <a16:creationId xmlns:a16="http://schemas.microsoft.com/office/drawing/2014/main" id="{76E3FCB4-F6E2-4F02-8C18-36BFC7825B39}"/>
              </a:ext>
            </a:extLst>
          </p:cNvPr>
          <p:cNvSpPr>
            <a:spLocks noGrp="1"/>
          </p:cNvSpPr>
          <p:nvPr>
            <p:ph type="sldNum" sz="quarter" idx="10"/>
          </p:nvPr>
        </p:nvSpPr>
        <p:spPr/>
        <p:txBody>
          <a:bodyPr/>
          <a:lstStyle/>
          <a:p>
            <a:fld id="{48F63A3B-78C7-47BE-AE5E-E10140E04643}" type="slidenum">
              <a:rPr lang="en-US" smtClean="0"/>
              <a:pPr/>
              <a:t>20</a:t>
            </a:fld>
            <a:endParaRPr lang="en-US" dirty="0"/>
          </a:p>
        </p:txBody>
      </p:sp>
    </p:spTree>
    <p:extLst>
      <p:ext uri="{BB962C8B-B14F-4D97-AF65-F5344CB8AC3E}">
        <p14:creationId xmlns:p14="http://schemas.microsoft.com/office/powerpoint/2010/main" val="2197674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609C174-87E1-45E0-B7F4-9F5313CB105A}"/>
              </a:ext>
            </a:extLst>
          </p:cNvPr>
          <p:cNvSpPr>
            <a:spLocks noGrp="1"/>
          </p:cNvSpPr>
          <p:nvPr>
            <p:ph type="sldNum" sz="quarter" idx="10"/>
          </p:nvPr>
        </p:nvSpPr>
        <p:spPr/>
        <p:txBody>
          <a:bodyPr/>
          <a:lstStyle/>
          <a:p>
            <a:fld id="{48F63A3B-78C7-47BE-AE5E-E10140E04643}" type="slidenum">
              <a:rPr lang="en-US" smtClean="0"/>
              <a:pPr/>
              <a:t>21</a:t>
            </a:fld>
            <a:endParaRPr lang="en-US" dirty="0"/>
          </a:p>
        </p:txBody>
      </p:sp>
      <p:sp>
        <p:nvSpPr>
          <p:cNvPr id="8" name="Oval 7">
            <a:extLst>
              <a:ext uri="{FF2B5EF4-FFF2-40B4-BE49-F238E27FC236}">
                <a16:creationId xmlns:a16="http://schemas.microsoft.com/office/drawing/2014/main" id="{C1166F3E-9D05-497A-A3A5-18C61D2EAE02}"/>
              </a:ext>
            </a:extLst>
          </p:cNvPr>
          <p:cNvSpPr/>
          <p:nvPr/>
        </p:nvSpPr>
        <p:spPr>
          <a:xfrm>
            <a:off x="1311115" y="1605373"/>
            <a:ext cx="4784885" cy="2871387"/>
          </a:xfrm>
          <a:prstGeom prst="ellipse">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a:ln w="0"/>
                <a:solidFill>
                  <a:schemeClr val="tx1"/>
                </a:solidFill>
                <a:effectLst>
                  <a:outerShdw blurRad="38100" dist="19050" dir="2700000" algn="tl" rotWithShape="0">
                    <a:schemeClr val="dk1">
                      <a:alpha val="40000"/>
                    </a:schemeClr>
                  </a:outerShdw>
                </a:effectLst>
              </a:rPr>
              <a:t>Future Enhancements</a:t>
            </a:r>
          </a:p>
        </p:txBody>
      </p:sp>
      <p:graphicFrame>
        <p:nvGraphicFramePr>
          <p:cNvPr id="9" name="Diagram 8">
            <a:extLst>
              <a:ext uri="{FF2B5EF4-FFF2-40B4-BE49-F238E27FC236}">
                <a16:creationId xmlns:a16="http://schemas.microsoft.com/office/drawing/2014/main" id="{E05BB5D2-4C6F-40C2-827C-A55C9C07B01D}"/>
              </a:ext>
            </a:extLst>
          </p:cNvPr>
          <p:cNvGraphicFramePr/>
          <p:nvPr/>
        </p:nvGraphicFramePr>
        <p:xfrm>
          <a:off x="5558517" y="871670"/>
          <a:ext cx="7488252" cy="4623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11" name="Connector: Elbow 10">
            <a:extLst>
              <a:ext uri="{FF2B5EF4-FFF2-40B4-BE49-F238E27FC236}">
                <a16:creationId xmlns:a16="http://schemas.microsoft.com/office/drawing/2014/main" id="{5E08FC85-44CC-4A6E-9C37-28196CF7E6B4}"/>
              </a:ext>
            </a:extLst>
          </p:cNvPr>
          <p:cNvCxnSpPr>
            <a:cxnSpLocks/>
          </p:cNvCxnSpPr>
          <p:nvPr/>
        </p:nvCxnSpPr>
        <p:spPr>
          <a:xfrm flipV="1">
            <a:off x="4714240" y="1046480"/>
            <a:ext cx="1930400" cy="690880"/>
          </a:xfrm>
          <a:prstGeom prst="bentConnector3">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4" name="Connector: Elbow 13">
            <a:extLst>
              <a:ext uri="{FF2B5EF4-FFF2-40B4-BE49-F238E27FC236}">
                <a16:creationId xmlns:a16="http://schemas.microsoft.com/office/drawing/2014/main" id="{3BAD56B9-8A86-4620-976E-FA252449FD65}"/>
              </a:ext>
            </a:extLst>
          </p:cNvPr>
          <p:cNvCxnSpPr>
            <a:cxnSpLocks/>
          </p:cNvCxnSpPr>
          <p:nvPr/>
        </p:nvCxnSpPr>
        <p:spPr>
          <a:xfrm flipV="1">
            <a:off x="5689600" y="1960880"/>
            <a:ext cx="955040" cy="264160"/>
          </a:xfrm>
          <a:prstGeom prst="bentConnector3">
            <a:avLst>
              <a:gd name="adj1" fmla="val 50000"/>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8" name="Connector: Elbow 17">
            <a:extLst>
              <a:ext uri="{FF2B5EF4-FFF2-40B4-BE49-F238E27FC236}">
                <a16:creationId xmlns:a16="http://schemas.microsoft.com/office/drawing/2014/main" id="{3DE9D16B-F521-4103-9E24-506C10129E33}"/>
              </a:ext>
            </a:extLst>
          </p:cNvPr>
          <p:cNvCxnSpPr>
            <a:cxnSpLocks/>
          </p:cNvCxnSpPr>
          <p:nvPr/>
        </p:nvCxnSpPr>
        <p:spPr>
          <a:xfrm>
            <a:off x="6065520" y="2812420"/>
            <a:ext cx="619760" cy="62860"/>
          </a:xfrm>
          <a:prstGeom prst="bentConnector3">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4" name="Connector: Elbow 23">
            <a:extLst>
              <a:ext uri="{FF2B5EF4-FFF2-40B4-BE49-F238E27FC236}">
                <a16:creationId xmlns:a16="http://schemas.microsoft.com/office/drawing/2014/main" id="{FF507899-A60A-4123-9195-9DE548DA91B3}"/>
              </a:ext>
            </a:extLst>
          </p:cNvPr>
          <p:cNvCxnSpPr>
            <a:cxnSpLocks/>
            <a:stCxn id="8" idx="5"/>
          </p:cNvCxnSpPr>
          <p:nvPr/>
        </p:nvCxnSpPr>
        <p:spPr>
          <a:xfrm rot="5400000" flipH="1" flipV="1">
            <a:off x="5851203" y="3222178"/>
            <a:ext cx="378144" cy="1290010"/>
          </a:xfrm>
          <a:prstGeom prst="bentConnector4">
            <a:avLst>
              <a:gd name="adj1" fmla="val -6717"/>
              <a:gd name="adj2" fmla="val 77160"/>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0" name="Connector: Elbow 29">
            <a:extLst>
              <a:ext uri="{FF2B5EF4-FFF2-40B4-BE49-F238E27FC236}">
                <a16:creationId xmlns:a16="http://schemas.microsoft.com/office/drawing/2014/main" id="{4CADC245-2E4D-415A-A6F9-F805FF2CEBF7}"/>
              </a:ext>
            </a:extLst>
          </p:cNvPr>
          <p:cNvCxnSpPr/>
          <p:nvPr/>
        </p:nvCxnSpPr>
        <p:spPr>
          <a:xfrm>
            <a:off x="3870960" y="4476760"/>
            <a:ext cx="2814320" cy="704840"/>
          </a:xfrm>
          <a:prstGeom prst="bentConnector3">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3" name="Connector: Elbow 32">
            <a:extLst>
              <a:ext uri="{FF2B5EF4-FFF2-40B4-BE49-F238E27FC236}">
                <a16:creationId xmlns:a16="http://schemas.microsoft.com/office/drawing/2014/main" id="{2D633575-DE88-4D1C-824F-19C132EC07C9}"/>
              </a:ext>
            </a:extLst>
          </p:cNvPr>
          <p:cNvCxnSpPr>
            <a:cxnSpLocks/>
          </p:cNvCxnSpPr>
          <p:nvPr/>
        </p:nvCxnSpPr>
        <p:spPr>
          <a:xfrm>
            <a:off x="5080000" y="4236737"/>
            <a:ext cx="1605280" cy="129878"/>
          </a:xfrm>
          <a:prstGeom prst="bentConnector3">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6313816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D22C5-0C9E-B582-A8FE-B45E70A01E7F}"/>
              </a:ext>
            </a:extLst>
          </p:cNvPr>
          <p:cNvSpPr>
            <a:spLocks noGrp="1"/>
          </p:cNvSpPr>
          <p:nvPr>
            <p:ph type="ctrTitle"/>
          </p:nvPr>
        </p:nvSpPr>
        <p:spPr>
          <a:xfrm>
            <a:off x="725863" y="925196"/>
            <a:ext cx="6478573" cy="2727709"/>
          </a:xfrm>
        </p:spPr>
        <p:txBody>
          <a:bodyPr/>
          <a:lstStyle/>
          <a:p>
            <a:r>
              <a:rPr lang="en-US" sz="7200" dirty="0">
                <a:latin typeface="Algerian" panose="04020705040A02060702" pitchFamily="82" charset="0"/>
              </a:rPr>
              <a:t>Thank  you</a:t>
            </a:r>
          </a:p>
        </p:txBody>
      </p:sp>
    </p:spTree>
    <p:extLst>
      <p:ext uri="{BB962C8B-B14F-4D97-AF65-F5344CB8AC3E}">
        <p14:creationId xmlns:p14="http://schemas.microsoft.com/office/powerpoint/2010/main" val="1973173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A0239F41-11DE-4182-ACCE-9E407945FDC0}"/>
              </a:ext>
            </a:extLst>
          </p:cNvPr>
          <p:cNvSpPr/>
          <p:nvPr/>
        </p:nvSpPr>
        <p:spPr>
          <a:xfrm>
            <a:off x="362689" y="1086374"/>
            <a:ext cx="4327969" cy="432796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800" dirty="0"/>
              <a:t>Project Objective</a:t>
            </a:r>
          </a:p>
        </p:txBody>
      </p:sp>
      <p:graphicFrame>
        <p:nvGraphicFramePr>
          <p:cNvPr id="9" name="Diagram 8">
            <a:extLst>
              <a:ext uri="{FF2B5EF4-FFF2-40B4-BE49-F238E27FC236}">
                <a16:creationId xmlns:a16="http://schemas.microsoft.com/office/drawing/2014/main" id="{A8A5D403-400D-4785-913A-C5DBE7EE6D35}"/>
              </a:ext>
            </a:extLst>
          </p:cNvPr>
          <p:cNvGraphicFramePr/>
          <p:nvPr>
            <p:extLst>
              <p:ext uri="{D42A27DB-BD31-4B8C-83A1-F6EECF244321}">
                <p14:modId xmlns:p14="http://schemas.microsoft.com/office/powerpoint/2010/main" val="809614030"/>
              </p:ext>
            </p:extLst>
          </p:nvPr>
        </p:nvGraphicFramePr>
        <p:xfrm>
          <a:off x="4599265" y="822122"/>
          <a:ext cx="6717484" cy="4949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TextBox 9">
            <a:extLst>
              <a:ext uri="{FF2B5EF4-FFF2-40B4-BE49-F238E27FC236}">
                <a16:creationId xmlns:a16="http://schemas.microsoft.com/office/drawing/2014/main" id="{FBF179E3-B23D-44B0-AEB3-D495715D645B}"/>
              </a:ext>
            </a:extLst>
          </p:cNvPr>
          <p:cNvSpPr txBox="1"/>
          <p:nvPr/>
        </p:nvSpPr>
        <p:spPr>
          <a:xfrm>
            <a:off x="4958546" y="1274247"/>
            <a:ext cx="555477" cy="461665"/>
          </a:xfrm>
          <a:prstGeom prst="rect">
            <a:avLst/>
          </a:prstGeom>
          <a:noFill/>
        </p:spPr>
        <p:txBody>
          <a:bodyPr wrap="square" rtlCol="0">
            <a:spAutoFit/>
          </a:bodyPr>
          <a:lstStyle/>
          <a:p>
            <a:r>
              <a:rPr lang="en-US" sz="2400" b="1" dirty="0"/>
              <a:t>1.</a:t>
            </a:r>
          </a:p>
        </p:txBody>
      </p:sp>
      <p:sp>
        <p:nvSpPr>
          <p:cNvPr id="11" name="TextBox 10">
            <a:extLst>
              <a:ext uri="{FF2B5EF4-FFF2-40B4-BE49-F238E27FC236}">
                <a16:creationId xmlns:a16="http://schemas.microsoft.com/office/drawing/2014/main" id="{C7E5FB4B-E676-4056-A3FB-CD949354D8F0}"/>
              </a:ext>
            </a:extLst>
          </p:cNvPr>
          <p:cNvSpPr txBox="1"/>
          <p:nvPr/>
        </p:nvSpPr>
        <p:spPr>
          <a:xfrm>
            <a:off x="5451269" y="2510766"/>
            <a:ext cx="555477" cy="461665"/>
          </a:xfrm>
          <a:prstGeom prst="rect">
            <a:avLst/>
          </a:prstGeom>
          <a:noFill/>
        </p:spPr>
        <p:txBody>
          <a:bodyPr wrap="square" rtlCol="0">
            <a:spAutoFit/>
          </a:bodyPr>
          <a:lstStyle/>
          <a:p>
            <a:r>
              <a:rPr lang="en-US" sz="2400" b="1" dirty="0"/>
              <a:t>2.</a:t>
            </a:r>
          </a:p>
        </p:txBody>
      </p:sp>
      <p:sp>
        <p:nvSpPr>
          <p:cNvPr id="12" name="TextBox 11">
            <a:extLst>
              <a:ext uri="{FF2B5EF4-FFF2-40B4-BE49-F238E27FC236}">
                <a16:creationId xmlns:a16="http://schemas.microsoft.com/office/drawing/2014/main" id="{1C4C5038-2332-4DE2-AB37-89825DF50FDA}"/>
              </a:ext>
            </a:extLst>
          </p:cNvPr>
          <p:cNvSpPr txBox="1"/>
          <p:nvPr/>
        </p:nvSpPr>
        <p:spPr>
          <a:xfrm>
            <a:off x="5434798" y="3598085"/>
            <a:ext cx="555477" cy="461665"/>
          </a:xfrm>
          <a:prstGeom prst="rect">
            <a:avLst/>
          </a:prstGeom>
          <a:noFill/>
        </p:spPr>
        <p:txBody>
          <a:bodyPr wrap="square" rtlCol="0">
            <a:spAutoFit/>
          </a:bodyPr>
          <a:lstStyle/>
          <a:p>
            <a:r>
              <a:rPr lang="en-US" sz="2400" b="1" dirty="0"/>
              <a:t>3.</a:t>
            </a:r>
          </a:p>
        </p:txBody>
      </p:sp>
      <p:sp>
        <p:nvSpPr>
          <p:cNvPr id="13" name="TextBox 12">
            <a:extLst>
              <a:ext uri="{FF2B5EF4-FFF2-40B4-BE49-F238E27FC236}">
                <a16:creationId xmlns:a16="http://schemas.microsoft.com/office/drawing/2014/main" id="{4D3FF256-959E-47B1-8AEB-C0EB4A596842}"/>
              </a:ext>
            </a:extLst>
          </p:cNvPr>
          <p:cNvSpPr txBox="1"/>
          <p:nvPr/>
        </p:nvSpPr>
        <p:spPr>
          <a:xfrm>
            <a:off x="4967511" y="4769717"/>
            <a:ext cx="555477" cy="461665"/>
          </a:xfrm>
          <a:prstGeom prst="rect">
            <a:avLst/>
          </a:prstGeom>
          <a:noFill/>
        </p:spPr>
        <p:txBody>
          <a:bodyPr wrap="square" rtlCol="0">
            <a:spAutoFit/>
          </a:bodyPr>
          <a:lstStyle/>
          <a:p>
            <a:r>
              <a:rPr lang="en-US" sz="2400" b="1" dirty="0"/>
              <a:t>4.</a:t>
            </a:r>
          </a:p>
        </p:txBody>
      </p:sp>
    </p:spTree>
    <p:extLst>
      <p:ext uri="{BB962C8B-B14F-4D97-AF65-F5344CB8AC3E}">
        <p14:creationId xmlns:p14="http://schemas.microsoft.com/office/powerpoint/2010/main" val="2906491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98D9C175-162D-4952-9E24-F1082D3FB7BE}"/>
              </a:ext>
            </a:extLst>
          </p:cNvPr>
          <p:cNvSpPr/>
          <p:nvPr/>
        </p:nvSpPr>
        <p:spPr>
          <a:xfrm>
            <a:off x="965675" y="1747613"/>
            <a:ext cx="2871387" cy="2871387"/>
          </a:xfrm>
          <a:prstGeom prst="ellipse">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a:ln w="0"/>
                <a:solidFill>
                  <a:schemeClr val="tx1"/>
                </a:solidFill>
                <a:effectLst>
                  <a:outerShdw blurRad="38100" dist="19050" dir="2700000" algn="tl" rotWithShape="0">
                    <a:schemeClr val="dk1">
                      <a:alpha val="40000"/>
                    </a:schemeClr>
                  </a:outerShdw>
                </a:effectLst>
              </a:rPr>
              <a:t>Key Features</a:t>
            </a:r>
          </a:p>
        </p:txBody>
      </p:sp>
      <p:graphicFrame>
        <p:nvGraphicFramePr>
          <p:cNvPr id="12" name="Diagram 11">
            <a:extLst>
              <a:ext uri="{FF2B5EF4-FFF2-40B4-BE49-F238E27FC236}">
                <a16:creationId xmlns:a16="http://schemas.microsoft.com/office/drawing/2014/main" id="{C63943DB-3DB4-40FD-846E-9117B114AB08}"/>
              </a:ext>
            </a:extLst>
          </p:cNvPr>
          <p:cNvGraphicFramePr/>
          <p:nvPr>
            <p:extLst>
              <p:ext uri="{D42A27DB-BD31-4B8C-83A1-F6EECF244321}">
                <p14:modId xmlns:p14="http://schemas.microsoft.com/office/powerpoint/2010/main" val="510276723"/>
              </p:ext>
            </p:extLst>
          </p:nvPr>
        </p:nvGraphicFramePr>
        <p:xfrm>
          <a:off x="4176757" y="871670"/>
          <a:ext cx="7488252" cy="4623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3" name="Connector: Elbow 12">
            <a:extLst>
              <a:ext uri="{FF2B5EF4-FFF2-40B4-BE49-F238E27FC236}">
                <a16:creationId xmlns:a16="http://schemas.microsoft.com/office/drawing/2014/main" id="{0B57A126-9AE6-4CD6-8CBF-9ECD708089C9}"/>
              </a:ext>
            </a:extLst>
          </p:cNvPr>
          <p:cNvCxnSpPr>
            <a:cxnSpLocks/>
          </p:cNvCxnSpPr>
          <p:nvPr/>
        </p:nvCxnSpPr>
        <p:spPr>
          <a:xfrm rot="5400000" flipH="1" flipV="1">
            <a:off x="3854533" y="732802"/>
            <a:ext cx="980253" cy="1856198"/>
          </a:xfrm>
          <a:prstGeom prst="bentConnector2">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14" name="Connector: Elbow 13">
            <a:extLst>
              <a:ext uri="{FF2B5EF4-FFF2-40B4-BE49-F238E27FC236}">
                <a16:creationId xmlns:a16="http://schemas.microsoft.com/office/drawing/2014/main" id="{44FD2ACE-C820-4AAB-9355-C55019768D75}"/>
              </a:ext>
            </a:extLst>
          </p:cNvPr>
          <p:cNvCxnSpPr/>
          <p:nvPr/>
        </p:nvCxnSpPr>
        <p:spPr>
          <a:xfrm flipV="1">
            <a:off x="3777241" y="2247544"/>
            <a:ext cx="1495515" cy="458708"/>
          </a:xfrm>
          <a:prstGeom prst="bentConnector3">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15" name="Straight Arrow Connector 14">
            <a:extLst>
              <a:ext uri="{FF2B5EF4-FFF2-40B4-BE49-F238E27FC236}">
                <a16:creationId xmlns:a16="http://schemas.microsoft.com/office/drawing/2014/main" id="{BE09B591-9DB6-4E48-B422-FC5E5D2EDC13}"/>
              </a:ext>
            </a:extLst>
          </p:cNvPr>
          <p:cNvCxnSpPr>
            <a:cxnSpLocks/>
          </p:cNvCxnSpPr>
          <p:nvPr/>
        </p:nvCxnSpPr>
        <p:spPr>
          <a:xfrm>
            <a:off x="3837062" y="3183307"/>
            <a:ext cx="1435694" cy="0"/>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16" name="Connector: Elbow 15">
            <a:extLst>
              <a:ext uri="{FF2B5EF4-FFF2-40B4-BE49-F238E27FC236}">
                <a16:creationId xmlns:a16="http://schemas.microsoft.com/office/drawing/2014/main" id="{67035BED-0FA1-4000-86DF-D27EE354CB6B}"/>
              </a:ext>
            </a:extLst>
          </p:cNvPr>
          <p:cNvCxnSpPr>
            <a:cxnSpLocks/>
          </p:cNvCxnSpPr>
          <p:nvPr/>
        </p:nvCxnSpPr>
        <p:spPr>
          <a:xfrm>
            <a:off x="3777241" y="3660359"/>
            <a:ext cx="1495515" cy="535626"/>
          </a:xfrm>
          <a:prstGeom prst="bentConnector3">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17" name="Connector: Elbow 16">
            <a:extLst>
              <a:ext uri="{FF2B5EF4-FFF2-40B4-BE49-F238E27FC236}">
                <a16:creationId xmlns:a16="http://schemas.microsoft.com/office/drawing/2014/main" id="{A7794FE3-D29B-4BDE-89B0-58B624421322}"/>
              </a:ext>
            </a:extLst>
          </p:cNvPr>
          <p:cNvCxnSpPr>
            <a:cxnSpLocks/>
          </p:cNvCxnSpPr>
          <p:nvPr/>
        </p:nvCxnSpPr>
        <p:spPr>
          <a:xfrm rot="16200000" flipH="1">
            <a:off x="3854530" y="3760525"/>
            <a:ext cx="980256" cy="1856199"/>
          </a:xfrm>
          <a:prstGeom prst="bentConnector2">
            <a:avLst/>
          </a:prstGeom>
          <a:ln>
            <a:tailEnd type="triangle"/>
          </a:ln>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29529238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lide Number Placeholder 22">
            <a:extLst>
              <a:ext uri="{FF2B5EF4-FFF2-40B4-BE49-F238E27FC236}">
                <a16:creationId xmlns:a16="http://schemas.microsoft.com/office/drawing/2014/main" id="{94FF72B7-0438-3641-5939-75128934B0DF}"/>
              </a:ext>
            </a:extLst>
          </p:cNvPr>
          <p:cNvSpPr>
            <a:spLocks noGrp="1"/>
          </p:cNvSpPr>
          <p:nvPr>
            <p:ph type="sldNum" sz="quarter" idx="10"/>
          </p:nvPr>
        </p:nvSpPr>
        <p:spPr>
          <a:xfrm>
            <a:off x="10358437" y="457199"/>
            <a:ext cx="1067589" cy="471489"/>
          </a:xfrm>
        </p:spPr>
        <p:txBody>
          <a:bodyPr/>
          <a:lstStyle/>
          <a:p>
            <a:fld id="{48F63A3B-78C7-47BE-AE5E-E10140E04643}" type="slidenum">
              <a:rPr lang="en-US" smtClean="0"/>
              <a:pPr/>
              <a:t>5</a:t>
            </a:fld>
            <a:endParaRPr lang="en-US" dirty="0"/>
          </a:p>
        </p:txBody>
      </p:sp>
      <p:pic>
        <p:nvPicPr>
          <p:cNvPr id="3" name="Picture 2">
            <a:extLst>
              <a:ext uri="{FF2B5EF4-FFF2-40B4-BE49-F238E27FC236}">
                <a16:creationId xmlns:a16="http://schemas.microsoft.com/office/drawing/2014/main" id="{83CE2603-CCF2-4E36-BB5B-2C83A2DED5E0}"/>
              </a:ext>
            </a:extLst>
          </p:cNvPr>
          <p:cNvPicPr>
            <a:picLocks noChangeAspect="1"/>
          </p:cNvPicPr>
          <p:nvPr/>
        </p:nvPicPr>
        <p:blipFill>
          <a:blip r:embed="rId3"/>
          <a:stretch>
            <a:fillRect/>
          </a:stretch>
        </p:blipFill>
        <p:spPr>
          <a:xfrm>
            <a:off x="2560320" y="0"/>
            <a:ext cx="9631680" cy="6858000"/>
          </a:xfrm>
          <a:prstGeom prst="rect">
            <a:avLst/>
          </a:prstGeom>
        </p:spPr>
      </p:pic>
    </p:spTree>
    <p:extLst>
      <p:ext uri="{BB962C8B-B14F-4D97-AF65-F5344CB8AC3E}">
        <p14:creationId xmlns:p14="http://schemas.microsoft.com/office/powerpoint/2010/main" val="7782724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7A84B2E-FB3D-7B6F-BFC6-8ED980493CC6}"/>
              </a:ext>
            </a:extLst>
          </p:cNvPr>
          <p:cNvSpPr txBox="1"/>
          <p:nvPr/>
        </p:nvSpPr>
        <p:spPr>
          <a:xfrm>
            <a:off x="3218919" y="934800"/>
            <a:ext cx="6104020" cy="646331"/>
          </a:xfrm>
          <a:prstGeom prst="rect">
            <a:avLst/>
          </a:prstGeom>
          <a:noFill/>
        </p:spPr>
        <p:txBody>
          <a:bodyPr wrap="square">
            <a:spAutoFit/>
          </a:bodyPr>
          <a:lstStyle/>
          <a:p>
            <a:r>
              <a:rPr lang="en-US" sz="3600" b="1" dirty="0"/>
              <a:t>Home page </a:t>
            </a:r>
            <a:r>
              <a:rPr lang="en-US" sz="3600" b="1" dirty="0">
                <a:sym typeface="Wingdings" panose="05000000000000000000" pitchFamily="2" charset="2"/>
              </a:rPr>
              <a:t></a:t>
            </a:r>
            <a:endParaRPr lang="en-US" sz="3600" b="1" dirty="0"/>
          </a:p>
        </p:txBody>
      </p:sp>
      <p:sp>
        <p:nvSpPr>
          <p:cNvPr id="8" name="TextBox 7">
            <a:extLst>
              <a:ext uri="{FF2B5EF4-FFF2-40B4-BE49-F238E27FC236}">
                <a16:creationId xmlns:a16="http://schemas.microsoft.com/office/drawing/2014/main" id="{56C00913-E436-DA05-CB2F-4B77513EE3AF}"/>
              </a:ext>
            </a:extLst>
          </p:cNvPr>
          <p:cNvSpPr txBox="1"/>
          <p:nvPr/>
        </p:nvSpPr>
        <p:spPr>
          <a:xfrm>
            <a:off x="6874465" y="462111"/>
            <a:ext cx="4547090" cy="1754326"/>
          </a:xfrm>
          <a:prstGeom prst="rect">
            <a:avLst/>
          </a:prstGeom>
          <a:noFill/>
        </p:spPr>
        <p:txBody>
          <a:bodyPr wrap="square">
            <a:spAutoFit/>
          </a:bodyPr>
          <a:lstStyle/>
          <a:p>
            <a:r>
              <a:rPr lang="en-US" dirty="0"/>
              <a:t>On entering the website , the user will be greeted by our homepage provides a user-friendly interface with job search, resume-building options, popular job categories, and featured companies to help users find their dream job.</a:t>
            </a:r>
            <a:endParaRPr lang="en-IN" sz="1800" dirty="0">
              <a:solidFill>
                <a:schemeClr val="accent6">
                  <a:lumMod val="50000"/>
                </a:schemeClr>
              </a:solidFill>
            </a:endParaRPr>
          </a:p>
        </p:txBody>
      </p:sp>
      <p:pic>
        <p:nvPicPr>
          <p:cNvPr id="10" name="Picture 9">
            <a:extLst>
              <a:ext uri="{FF2B5EF4-FFF2-40B4-BE49-F238E27FC236}">
                <a16:creationId xmlns:a16="http://schemas.microsoft.com/office/drawing/2014/main" id="{73FFEA10-863D-2CC7-C585-FA2A63175A08}"/>
              </a:ext>
            </a:extLst>
          </p:cNvPr>
          <p:cNvPicPr>
            <a:picLocks noChangeAspect="1"/>
          </p:cNvPicPr>
          <p:nvPr/>
        </p:nvPicPr>
        <p:blipFill>
          <a:blip r:embed="rId2"/>
          <a:stretch>
            <a:fillRect/>
          </a:stretch>
        </p:blipFill>
        <p:spPr>
          <a:xfrm>
            <a:off x="2544417" y="2537252"/>
            <a:ext cx="4927158" cy="3916017"/>
          </a:xfrm>
          <a:prstGeom prst="rect">
            <a:avLst/>
          </a:prstGeom>
        </p:spPr>
      </p:pic>
      <p:pic>
        <p:nvPicPr>
          <p:cNvPr id="12" name="Picture 11">
            <a:extLst>
              <a:ext uri="{FF2B5EF4-FFF2-40B4-BE49-F238E27FC236}">
                <a16:creationId xmlns:a16="http://schemas.microsoft.com/office/drawing/2014/main" id="{D447F957-C708-8E18-56BC-FE44A63DFDA5}"/>
              </a:ext>
            </a:extLst>
          </p:cNvPr>
          <p:cNvPicPr>
            <a:picLocks noChangeAspect="1"/>
          </p:cNvPicPr>
          <p:nvPr/>
        </p:nvPicPr>
        <p:blipFill>
          <a:blip r:embed="rId3"/>
          <a:stretch>
            <a:fillRect/>
          </a:stretch>
        </p:blipFill>
        <p:spPr>
          <a:xfrm>
            <a:off x="7471575" y="2537251"/>
            <a:ext cx="4720425" cy="3916017"/>
          </a:xfrm>
          <a:prstGeom prst="rect">
            <a:avLst/>
          </a:prstGeom>
        </p:spPr>
      </p:pic>
    </p:spTree>
    <p:extLst>
      <p:ext uri="{BB962C8B-B14F-4D97-AF65-F5344CB8AC3E}">
        <p14:creationId xmlns:p14="http://schemas.microsoft.com/office/powerpoint/2010/main" val="27640716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1072-4A77-DB4D-DF41-58EADB7DA94E}"/>
              </a:ext>
            </a:extLst>
          </p:cNvPr>
          <p:cNvSpPr>
            <a:spLocks noGrp="1"/>
          </p:cNvSpPr>
          <p:nvPr>
            <p:ph type="title"/>
          </p:nvPr>
        </p:nvSpPr>
        <p:spPr>
          <a:xfrm>
            <a:off x="118842" y="167214"/>
            <a:ext cx="5380138" cy="579969"/>
          </a:xfrm>
        </p:spPr>
        <p:txBody>
          <a:bodyPr/>
          <a:lstStyle/>
          <a:p>
            <a:r>
              <a:rPr lang="en-US" sz="3200" dirty="0">
                <a:solidFill>
                  <a:schemeClr val="tx1"/>
                </a:solidFill>
                <a:latin typeface="Arial" panose="020B0604020202020204" pitchFamily="34" charset="0"/>
                <a:cs typeface="Arial" panose="020B0604020202020204" pitchFamily="34" charset="0"/>
              </a:rPr>
              <a:t>Register / login</a:t>
            </a:r>
          </a:p>
        </p:txBody>
      </p:sp>
      <p:sp>
        <p:nvSpPr>
          <p:cNvPr id="3" name="Content Placeholder 2">
            <a:extLst>
              <a:ext uri="{FF2B5EF4-FFF2-40B4-BE49-F238E27FC236}">
                <a16:creationId xmlns:a16="http://schemas.microsoft.com/office/drawing/2014/main" id="{D4D22962-3C7F-E480-5C35-7F4860A098E1}"/>
              </a:ext>
            </a:extLst>
          </p:cNvPr>
          <p:cNvSpPr>
            <a:spLocks noGrp="1"/>
          </p:cNvSpPr>
          <p:nvPr>
            <p:ph idx="1"/>
          </p:nvPr>
        </p:nvSpPr>
        <p:spPr>
          <a:xfrm>
            <a:off x="118842" y="928688"/>
            <a:ext cx="4941115" cy="3207344"/>
          </a:xfrm>
        </p:spPr>
        <p:txBody>
          <a:bodyPr>
            <a:normAutofit/>
          </a:bodyPr>
          <a:lstStyle/>
          <a:p>
            <a:r>
              <a:rPr lang="en-US" sz="2000" dirty="0">
                <a:solidFill>
                  <a:schemeClr val="tx1"/>
                </a:solidFill>
              </a:rPr>
              <a:t>The Register/Login page enables users to create an account or log in using their </a:t>
            </a:r>
            <a:r>
              <a:rPr lang="en-IN" sz="2000" dirty="0">
                <a:solidFill>
                  <a:schemeClr val="tx1"/>
                </a:solidFill>
              </a:rPr>
              <a:t>name, e-mail &amp; creation of Password. Or user also can click on sign up with google to continue with their social media account.</a:t>
            </a:r>
          </a:p>
          <a:p>
            <a:endParaRPr lang="en-US" dirty="0">
              <a:solidFill>
                <a:schemeClr val="tx1"/>
              </a:solidFill>
            </a:endParaRPr>
          </a:p>
        </p:txBody>
      </p:sp>
      <p:sp>
        <p:nvSpPr>
          <p:cNvPr id="4" name="Slide Number Placeholder 3">
            <a:extLst>
              <a:ext uri="{FF2B5EF4-FFF2-40B4-BE49-F238E27FC236}">
                <a16:creationId xmlns:a16="http://schemas.microsoft.com/office/drawing/2014/main" id="{18D5CFA2-4E67-F157-5FFD-A246307D41F7}"/>
              </a:ext>
            </a:extLst>
          </p:cNvPr>
          <p:cNvSpPr>
            <a:spLocks noGrp="1"/>
          </p:cNvSpPr>
          <p:nvPr>
            <p:ph type="sldNum" sz="quarter" idx="10"/>
          </p:nvPr>
        </p:nvSpPr>
        <p:spPr>
          <a:xfrm>
            <a:off x="10358437" y="457199"/>
            <a:ext cx="1067589" cy="471489"/>
          </a:xfrm>
        </p:spPr>
        <p:txBody>
          <a:bodyPr/>
          <a:lstStyle/>
          <a:p>
            <a:fld id="{48F63A3B-78C7-47BE-AE5E-E10140E04643}" type="slidenum">
              <a:rPr lang="en-US" smtClean="0"/>
              <a:pPr/>
              <a:t>7</a:t>
            </a:fld>
            <a:endParaRPr lang="en-US" dirty="0"/>
          </a:p>
        </p:txBody>
      </p:sp>
      <p:pic>
        <p:nvPicPr>
          <p:cNvPr id="7" name="Picture 6">
            <a:extLst>
              <a:ext uri="{FF2B5EF4-FFF2-40B4-BE49-F238E27FC236}">
                <a16:creationId xmlns:a16="http://schemas.microsoft.com/office/drawing/2014/main" id="{960F96FE-33FC-798A-4B90-0D017AC8939B}"/>
              </a:ext>
            </a:extLst>
          </p:cNvPr>
          <p:cNvPicPr>
            <a:picLocks noChangeAspect="1"/>
          </p:cNvPicPr>
          <p:nvPr/>
        </p:nvPicPr>
        <p:blipFill>
          <a:blip r:embed="rId3"/>
          <a:stretch>
            <a:fillRect/>
          </a:stretch>
        </p:blipFill>
        <p:spPr>
          <a:xfrm>
            <a:off x="593124" y="3171057"/>
            <a:ext cx="5703341" cy="3571789"/>
          </a:xfrm>
          <a:prstGeom prst="rect">
            <a:avLst/>
          </a:prstGeom>
        </p:spPr>
      </p:pic>
      <p:pic>
        <p:nvPicPr>
          <p:cNvPr id="11" name="Picture 10">
            <a:extLst>
              <a:ext uri="{FF2B5EF4-FFF2-40B4-BE49-F238E27FC236}">
                <a16:creationId xmlns:a16="http://schemas.microsoft.com/office/drawing/2014/main" id="{B435565F-7C20-D8CA-9CE6-85C9839B71A4}"/>
              </a:ext>
            </a:extLst>
          </p:cNvPr>
          <p:cNvPicPr>
            <a:picLocks noChangeAspect="1"/>
          </p:cNvPicPr>
          <p:nvPr/>
        </p:nvPicPr>
        <p:blipFill>
          <a:blip r:embed="rId4"/>
          <a:stretch>
            <a:fillRect/>
          </a:stretch>
        </p:blipFill>
        <p:spPr>
          <a:xfrm>
            <a:off x="6296465" y="0"/>
            <a:ext cx="5895535" cy="4136032"/>
          </a:xfrm>
          <a:prstGeom prst="rect">
            <a:avLst/>
          </a:prstGeom>
        </p:spPr>
      </p:pic>
      <p:pic>
        <p:nvPicPr>
          <p:cNvPr id="13" name="Picture 12">
            <a:extLst>
              <a:ext uri="{FF2B5EF4-FFF2-40B4-BE49-F238E27FC236}">
                <a16:creationId xmlns:a16="http://schemas.microsoft.com/office/drawing/2014/main" id="{9FBF0C0A-2F7E-E7FD-8885-39E2440755BD}"/>
              </a:ext>
            </a:extLst>
          </p:cNvPr>
          <p:cNvPicPr>
            <a:picLocks noChangeAspect="1"/>
          </p:cNvPicPr>
          <p:nvPr/>
        </p:nvPicPr>
        <p:blipFill>
          <a:blip r:embed="rId5"/>
          <a:stretch>
            <a:fillRect/>
          </a:stretch>
        </p:blipFill>
        <p:spPr>
          <a:xfrm>
            <a:off x="6296464" y="3740996"/>
            <a:ext cx="5895535" cy="3117004"/>
          </a:xfrm>
          <a:prstGeom prst="rect">
            <a:avLst/>
          </a:prstGeom>
        </p:spPr>
      </p:pic>
    </p:spTree>
    <p:extLst>
      <p:ext uri="{BB962C8B-B14F-4D97-AF65-F5344CB8AC3E}">
        <p14:creationId xmlns:p14="http://schemas.microsoft.com/office/powerpoint/2010/main" val="241112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B219B-7E3A-7E84-6386-37313F0CFB09}"/>
              </a:ext>
            </a:extLst>
          </p:cNvPr>
          <p:cNvSpPr>
            <a:spLocks noGrp="1"/>
          </p:cNvSpPr>
          <p:nvPr>
            <p:ph type="title"/>
          </p:nvPr>
        </p:nvSpPr>
        <p:spPr>
          <a:xfrm>
            <a:off x="553324" y="1396011"/>
            <a:ext cx="5259554" cy="680963"/>
          </a:xfrm>
        </p:spPr>
        <p:txBody>
          <a:bodyPr/>
          <a:lstStyle/>
          <a:p>
            <a:r>
              <a:rPr lang="en-US" dirty="0">
                <a:solidFill>
                  <a:schemeClr val="tx1"/>
                </a:solidFill>
                <a:latin typeface="Arial" panose="020B0604020202020204" pitchFamily="34" charset="0"/>
                <a:cs typeface="Arial" panose="020B0604020202020204" pitchFamily="34" charset="0"/>
              </a:rPr>
              <a:t>Resume builder</a:t>
            </a:r>
          </a:p>
        </p:txBody>
      </p:sp>
      <p:sp>
        <p:nvSpPr>
          <p:cNvPr id="3" name="Text Placeholder 2">
            <a:extLst>
              <a:ext uri="{FF2B5EF4-FFF2-40B4-BE49-F238E27FC236}">
                <a16:creationId xmlns:a16="http://schemas.microsoft.com/office/drawing/2014/main" id="{A2E339BF-E6D7-DD0E-AF02-6813852EE723}"/>
              </a:ext>
            </a:extLst>
          </p:cNvPr>
          <p:cNvSpPr>
            <a:spLocks noGrp="1"/>
          </p:cNvSpPr>
          <p:nvPr>
            <p:ph idx="1"/>
          </p:nvPr>
        </p:nvSpPr>
        <p:spPr>
          <a:xfrm>
            <a:off x="559510" y="2581728"/>
            <a:ext cx="4630723" cy="2233233"/>
          </a:xfrm>
        </p:spPr>
        <p:txBody>
          <a:bodyPr>
            <a:normAutofit/>
          </a:bodyPr>
          <a:lstStyle/>
          <a:p>
            <a:r>
              <a:rPr lang="en-US" sz="2000" dirty="0">
                <a:solidFill>
                  <a:schemeClr val="tx1"/>
                </a:solidFill>
              </a:rPr>
              <a:t>The Resume Builder page allows users to create professional resumes by entering their details and provides the option to download the resume in PDF format for easy sharing.</a:t>
            </a:r>
          </a:p>
        </p:txBody>
      </p:sp>
      <p:pic>
        <p:nvPicPr>
          <p:cNvPr id="14" name="Picture 13">
            <a:extLst>
              <a:ext uri="{FF2B5EF4-FFF2-40B4-BE49-F238E27FC236}">
                <a16:creationId xmlns:a16="http://schemas.microsoft.com/office/drawing/2014/main" id="{3ECE9542-C20A-8D1E-7533-56CE46C01963}"/>
              </a:ext>
            </a:extLst>
          </p:cNvPr>
          <p:cNvPicPr>
            <a:picLocks noChangeAspect="1"/>
          </p:cNvPicPr>
          <p:nvPr/>
        </p:nvPicPr>
        <p:blipFill>
          <a:blip r:embed="rId3"/>
          <a:stretch>
            <a:fillRect/>
          </a:stretch>
        </p:blipFill>
        <p:spPr>
          <a:xfrm>
            <a:off x="5151956" y="363096"/>
            <a:ext cx="3790708" cy="3286116"/>
          </a:xfrm>
          <a:prstGeom prst="rect">
            <a:avLst/>
          </a:prstGeom>
        </p:spPr>
      </p:pic>
      <p:pic>
        <p:nvPicPr>
          <p:cNvPr id="16" name="Picture 15">
            <a:extLst>
              <a:ext uri="{FF2B5EF4-FFF2-40B4-BE49-F238E27FC236}">
                <a16:creationId xmlns:a16="http://schemas.microsoft.com/office/drawing/2014/main" id="{14B850AF-B955-409A-06DF-4C26AB227217}"/>
              </a:ext>
            </a:extLst>
          </p:cNvPr>
          <p:cNvPicPr>
            <a:picLocks noChangeAspect="1"/>
          </p:cNvPicPr>
          <p:nvPr/>
        </p:nvPicPr>
        <p:blipFill>
          <a:blip r:embed="rId4"/>
          <a:stretch>
            <a:fillRect/>
          </a:stretch>
        </p:blipFill>
        <p:spPr>
          <a:xfrm>
            <a:off x="8825218" y="363096"/>
            <a:ext cx="3366782" cy="3445654"/>
          </a:xfrm>
          <a:prstGeom prst="rect">
            <a:avLst/>
          </a:prstGeom>
        </p:spPr>
      </p:pic>
      <p:pic>
        <p:nvPicPr>
          <p:cNvPr id="18" name="Picture 17">
            <a:extLst>
              <a:ext uri="{FF2B5EF4-FFF2-40B4-BE49-F238E27FC236}">
                <a16:creationId xmlns:a16="http://schemas.microsoft.com/office/drawing/2014/main" id="{01829192-DC53-529C-0DA6-6B3CD642150D}"/>
              </a:ext>
            </a:extLst>
          </p:cNvPr>
          <p:cNvPicPr>
            <a:picLocks noChangeAspect="1"/>
          </p:cNvPicPr>
          <p:nvPr/>
        </p:nvPicPr>
        <p:blipFill>
          <a:blip r:embed="rId5"/>
          <a:stretch>
            <a:fillRect/>
          </a:stretch>
        </p:blipFill>
        <p:spPr>
          <a:xfrm>
            <a:off x="5369562" y="3649212"/>
            <a:ext cx="3455656" cy="3208788"/>
          </a:xfrm>
          <a:prstGeom prst="rect">
            <a:avLst/>
          </a:prstGeom>
        </p:spPr>
      </p:pic>
      <p:pic>
        <p:nvPicPr>
          <p:cNvPr id="20" name="Picture 19">
            <a:extLst>
              <a:ext uri="{FF2B5EF4-FFF2-40B4-BE49-F238E27FC236}">
                <a16:creationId xmlns:a16="http://schemas.microsoft.com/office/drawing/2014/main" id="{2BA69FC3-5705-62E4-FC9B-6DD3407593E9}"/>
              </a:ext>
            </a:extLst>
          </p:cNvPr>
          <p:cNvPicPr>
            <a:picLocks noChangeAspect="1"/>
          </p:cNvPicPr>
          <p:nvPr/>
        </p:nvPicPr>
        <p:blipFill>
          <a:blip r:embed="rId6"/>
          <a:stretch>
            <a:fillRect/>
          </a:stretch>
        </p:blipFill>
        <p:spPr>
          <a:xfrm>
            <a:off x="8825218" y="3808751"/>
            <a:ext cx="3020380" cy="3049250"/>
          </a:xfrm>
          <a:prstGeom prst="rect">
            <a:avLst/>
          </a:prstGeom>
        </p:spPr>
      </p:pic>
    </p:spTree>
    <p:extLst>
      <p:ext uri="{BB962C8B-B14F-4D97-AF65-F5344CB8AC3E}">
        <p14:creationId xmlns:p14="http://schemas.microsoft.com/office/powerpoint/2010/main" val="4051736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8954-9BCB-7FD9-A210-38DC54382D45}"/>
              </a:ext>
            </a:extLst>
          </p:cNvPr>
          <p:cNvSpPr>
            <a:spLocks noGrp="1"/>
          </p:cNvSpPr>
          <p:nvPr>
            <p:ph type="title"/>
          </p:nvPr>
        </p:nvSpPr>
        <p:spPr>
          <a:xfrm>
            <a:off x="-93227" y="390415"/>
            <a:ext cx="4001769" cy="994164"/>
          </a:xfrm>
        </p:spPr>
        <p:txBody>
          <a:bodyPr/>
          <a:lstStyle/>
          <a:p>
            <a:r>
              <a:rPr lang="en-US" dirty="0">
                <a:solidFill>
                  <a:schemeClr val="tx1"/>
                </a:solidFill>
              </a:rPr>
              <a:t>Job page</a:t>
            </a:r>
          </a:p>
        </p:txBody>
      </p:sp>
      <p:pic>
        <p:nvPicPr>
          <p:cNvPr id="7" name="Picture 6">
            <a:extLst>
              <a:ext uri="{FF2B5EF4-FFF2-40B4-BE49-F238E27FC236}">
                <a16:creationId xmlns:a16="http://schemas.microsoft.com/office/drawing/2014/main" id="{A7AE61F2-BEDC-CEEC-265E-86AF41A0ED5D}"/>
              </a:ext>
            </a:extLst>
          </p:cNvPr>
          <p:cNvPicPr>
            <a:picLocks noChangeAspect="1"/>
          </p:cNvPicPr>
          <p:nvPr/>
        </p:nvPicPr>
        <p:blipFill>
          <a:blip r:embed="rId3"/>
          <a:stretch>
            <a:fillRect/>
          </a:stretch>
        </p:blipFill>
        <p:spPr>
          <a:xfrm>
            <a:off x="7059827" y="0"/>
            <a:ext cx="5132173" cy="2965622"/>
          </a:xfrm>
          <a:prstGeom prst="rect">
            <a:avLst/>
          </a:prstGeom>
        </p:spPr>
      </p:pic>
      <p:pic>
        <p:nvPicPr>
          <p:cNvPr id="9" name="Picture 8">
            <a:extLst>
              <a:ext uri="{FF2B5EF4-FFF2-40B4-BE49-F238E27FC236}">
                <a16:creationId xmlns:a16="http://schemas.microsoft.com/office/drawing/2014/main" id="{116AC3A0-16B6-6524-528B-2E56D6D5BE76}"/>
              </a:ext>
            </a:extLst>
          </p:cNvPr>
          <p:cNvPicPr>
            <a:picLocks noChangeAspect="1"/>
          </p:cNvPicPr>
          <p:nvPr/>
        </p:nvPicPr>
        <p:blipFill>
          <a:blip r:embed="rId4"/>
          <a:stretch>
            <a:fillRect/>
          </a:stretch>
        </p:blipFill>
        <p:spPr>
          <a:xfrm>
            <a:off x="7059827" y="2619632"/>
            <a:ext cx="5132173" cy="4180703"/>
          </a:xfrm>
          <a:prstGeom prst="rect">
            <a:avLst/>
          </a:prstGeom>
        </p:spPr>
      </p:pic>
      <p:sp>
        <p:nvSpPr>
          <p:cNvPr id="12" name="TextBox 11">
            <a:extLst>
              <a:ext uri="{FF2B5EF4-FFF2-40B4-BE49-F238E27FC236}">
                <a16:creationId xmlns:a16="http://schemas.microsoft.com/office/drawing/2014/main" id="{1266FB2B-4E88-93A8-2CCC-517FD1998FFE}"/>
              </a:ext>
            </a:extLst>
          </p:cNvPr>
          <p:cNvSpPr txBox="1"/>
          <p:nvPr/>
        </p:nvSpPr>
        <p:spPr>
          <a:xfrm>
            <a:off x="57847" y="2098678"/>
            <a:ext cx="2613790" cy="2246769"/>
          </a:xfrm>
          <a:prstGeom prst="rect">
            <a:avLst/>
          </a:prstGeom>
          <a:noFill/>
        </p:spPr>
        <p:txBody>
          <a:bodyPr wrap="square" rtlCol="0">
            <a:spAutoFit/>
          </a:bodyPr>
          <a:lstStyle/>
          <a:p>
            <a:r>
              <a:rPr lang="en-US" sz="2000" dirty="0"/>
              <a:t>In this page user can see for available jobs in different sectors find their comfortable  jobs by simply click on ‘</a:t>
            </a:r>
            <a:r>
              <a:rPr lang="en-US" sz="2000" b="1" dirty="0"/>
              <a:t>create your account</a:t>
            </a:r>
            <a:r>
              <a:rPr lang="en-US" sz="2000" dirty="0"/>
              <a:t>’ button.</a:t>
            </a:r>
          </a:p>
        </p:txBody>
      </p:sp>
      <p:pic>
        <p:nvPicPr>
          <p:cNvPr id="8" name="Content Placeholder 7">
            <a:extLst>
              <a:ext uri="{FF2B5EF4-FFF2-40B4-BE49-F238E27FC236}">
                <a16:creationId xmlns:a16="http://schemas.microsoft.com/office/drawing/2014/main" id="{CEA3FE4D-B6A2-A734-3837-EEFD94F27CEA}"/>
              </a:ext>
            </a:extLst>
          </p:cNvPr>
          <p:cNvPicPr>
            <a:picLocks noGrp="1" noChangeAspect="1"/>
          </p:cNvPicPr>
          <p:nvPr>
            <p:ph sz="half" idx="2"/>
          </p:nvPr>
        </p:nvPicPr>
        <p:blipFill>
          <a:blip r:embed="rId5"/>
          <a:stretch>
            <a:fillRect/>
          </a:stretch>
        </p:blipFill>
        <p:spPr>
          <a:xfrm>
            <a:off x="2528126" y="0"/>
            <a:ext cx="4633312" cy="3253946"/>
          </a:xfrm>
        </p:spPr>
      </p:pic>
      <p:pic>
        <p:nvPicPr>
          <p:cNvPr id="11" name="Picture 10">
            <a:extLst>
              <a:ext uri="{FF2B5EF4-FFF2-40B4-BE49-F238E27FC236}">
                <a16:creationId xmlns:a16="http://schemas.microsoft.com/office/drawing/2014/main" id="{CD2BB025-D65E-7A54-3EDB-71B7FF5AF857}"/>
              </a:ext>
            </a:extLst>
          </p:cNvPr>
          <p:cNvPicPr>
            <a:picLocks noChangeAspect="1"/>
          </p:cNvPicPr>
          <p:nvPr/>
        </p:nvPicPr>
        <p:blipFill>
          <a:blip r:embed="rId6"/>
          <a:stretch>
            <a:fillRect/>
          </a:stretch>
        </p:blipFill>
        <p:spPr>
          <a:xfrm>
            <a:off x="2570027" y="3031524"/>
            <a:ext cx="4591411" cy="3768811"/>
          </a:xfrm>
          <a:prstGeom prst="rect">
            <a:avLst/>
          </a:prstGeom>
        </p:spPr>
      </p:pic>
    </p:spTree>
    <p:extLst>
      <p:ext uri="{BB962C8B-B14F-4D97-AF65-F5344CB8AC3E}">
        <p14:creationId xmlns:p14="http://schemas.microsoft.com/office/powerpoint/2010/main" val="2179640100"/>
      </p:ext>
    </p:extLst>
  </p:cSld>
  <p:clrMapOvr>
    <a:masterClrMapping/>
  </p:clrMapOvr>
</p:sld>
</file>

<file path=ppt/theme/theme1.xml><?xml version="1.0" encoding="utf-8"?>
<a:theme xmlns:a="http://schemas.openxmlformats.org/drawingml/2006/main" name="Custom">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Custom 22">
      <a:majorFont>
        <a:latin typeface="Arial Black"/>
        <a:ea typeface=""/>
        <a:cs typeface=""/>
      </a:majorFont>
      <a:minorFont>
        <a:latin typeface="Sabon Next L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metric color block_Win32_SL_v14" id="{59749740-91A0-46B8-82A8-B436C7A8A142}" vid="{B3F8D047-377B-4FC8-B21C-47530C6DE3A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4948363-B267-4BAC-8655-100FBEC280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A719FA4-954C-4FA8-82CB-206659C3B82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6DBB56F-4362-4386-A1A1-3DF898896616}">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{E28EC582-FB3B-46AE-97AE-AC384C13A0EC}tf78438558_win32</Template>
  <TotalTime>398</TotalTime>
  <Words>839</Words>
  <Application>Microsoft Office PowerPoint</Application>
  <PresentationFormat>Widescreen</PresentationFormat>
  <Paragraphs>91</Paragraphs>
  <Slides>22</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Algerian</vt:lpstr>
      <vt:lpstr>Arial</vt:lpstr>
      <vt:lpstr>Arial Black</vt:lpstr>
      <vt:lpstr>Calibri</vt:lpstr>
      <vt:lpstr>Sabon Next LT</vt:lpstr>
      <vt:lpstr>Sabon Next LT (Body)</vt:lpstr>
      <vt:lpstr>Trebuchet MS</vt:lpstr>
      <vt:lpstr>Wingdings</vt:lpstr>
      <vt:lpstr>Custom</vt:lpstr>
      <vt:lpstr>Job  Portal with  Resume  Building</vt:lpstr>
      <vt:lpstr>Introduction</vt:lpstr>
      <vt:lpstr>PowerPoint Presentation</vt:lpstr>
      <vt:lpstr>PowerPoint Presentation</vt:lpstr>
      <vt:lpstr>PowerPoint Presentation</vt:lpstr>
      <vt:lpstr>PowerPoint Presentation</vt:lpstr>
      <vt:lpstr>Register / login</vt:lpstr>
      <vt:lpstr>Resume builder</vt:lpstr>
      <vt:lpstr>Job page</vt:lpstr>
      <vt:lpstr>recruitment</vt:lpstr>
      <vt:lpstr>Companies/ services</vt:lpstr>
      <vt:lpstr>Career advice</vt:lpstr>
      <vt:lpstr>Job alert / privacy policy</vt:lpstr>
      <vt:lpstr>About us</vt:lpstr>
      <vt:lpstr>Contact us</vt:lpstr>
      <vt:lpstr>PowerPoint Presentation</vt:lpstr>
      <vt:lpstr>PowerPoint Presentation</vt:lpstr>
      <vt:lpstr>Backend Development</vt:lpstr>
      <vt:lpstr>Testing  and  Quality Assurance</vt:lpstr>
      <vt:lpstr>Conclusion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Job Portal with Resume Building</dc:title>
  <dc:subject/>
  <dc:creator>HYDREX DRANZR</dc:creator>
  <cp:lastModifiedBy>Neha Parveen</cp:lastModifiedBy>
  <cp:revision>11</cp:revision>
  <dcterms:created xsi:type="dcterms:W3CDTF">2025-01-13T06:39:59Z</dcterms:created>
  <dcterms:modified xsi:type="dcterms:W3CDTF">2025-01-14T08:25:42Z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